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796" r:id="rId2"/>
  </p:sldMasterIdLst>
  <p:notesMasterIdLst>
    <p:notesMasterId r:id="rId12"/>
  </p:notesMasterIdLst>
  <p:handoutMasterIdLst>
    <p:handoutMasterId r:id="rId13"/>
  </p:handoutMasterIdLst>
  <p:sldIdLst>
    <p:sldId id="1349" r:id="rId3"/>
    <p:sldId id="1350" r:id="rId4"/>
    <p:sldId id="1313" r:id="rId5"/>
    <p:sldId id="1345" r:id="rId6"/>
    <p:sldId id="1348" r:id="rId7"/>
    <p:sldId id="1346" r:id="rId8"/>
    <p:sldId id="1344" r:id="rId9"/>
    <p:sldId id="1347" r:id="rId10"/>
    <p:sldId id="1351" r:id="rId11"/>
  </p:sldIdLst>
  <p:sldSz cx="9144000" cy="6858000" type="screen4x3"/>
  <p:notesSz cx="7023100" cy="9309100"/>
  <p:embeddedFontLst>
    <p:embeddedFont>
      <p:font typeface="Calibri" panose="020F0502020204030204" pitchFamily="34" charset="0"/>
      <p:regular r:id="rId14"/>
      <p:bold r:id="rId15"/>
      <p:italic r:id="rId16"/>
      <p:boldItalic r:id="rId17"/>
    </p:embeddedFont>
  </p:embeddedFontLst>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4368">
          <p15:clr>
            <a:srgbClr val="A4A3A4"/>
          </p15:clr>
        </p15:guide>
      </p15:sldGuideLst>
    </p:ext>
    <p:ext uri="{2D200454-40CA-4A62-9FC3-DE9A4176ACB9}">
      <p15:notesGuideLst xmlns:p15="http://schemas.microsoft.com/office/powerpoint/2012/main">
        <p15:guide id="1" orient="horz" pos="2934"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sup, Maile K." initials="M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133"/>
    <a:srgbClr val="004054"/>
    <a:srgbClr val="005874"/>
    <a:srgbClr val="BA4521"/>
    <a:srgbClr val="CA4521"/>
    <a:srgbClr val="DF4521"/>
    <a:srgbClr val="ABD7E3"/>
    <a:srgbClr val="003D50"/>
    <a:srgbClr val="007BA2"/>
    <a:srgbClr val="00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35" autoAdjust="0"/>
    <p:restoredTop sz="99290" autoAdjust="0"/>
  </p:normalViewPr>
  <p:slideViewPr>
    <p:cSldViewPr>
      <p:cViewPr varScale="1">
        <p:scale>
          <a:sx n="55" d="100"/>
          <a:sy n="55" d="100"/>
        </p:scale>
        <p:origin x="1291" y="48"/>
      </p:cViewPr>
      <p:guideLst>
        <p:guide orient="horz" pos="1104"/>
        <p:guide pos="4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81" d="100"/>
          <a:sy n="81" d="100"/>
        </p:scale>
        <p:origin x="-3066" y="-84"/>
      </p:cViewPr>
      <p:guideLst>
        <p:guide orient="horz" pos="2934"/>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8A3B1-192E-4BF1-8ACA-523AE79EBCAA}" type="doc">
      <dgm:prSet loTypeId="urn:microsoft.com/office/officeart/2005/8/layout/cycle6" loCatId="cycle" qsTypeId="urn:microsoft.com/office/officeart/2005/8/quickstyle/simple2" qsCatId="simple" csTypeId="urn:microsoft.com/office/officeart/2005/8/colors/accent0_2" csCatId="mainScheme" phldr="1"/>
      <dgm:spPr/>
      <dgm:t>
        <a:bodyPr/>
        <a:lstStyle/>
        <a:p>
          <a:endParaRPr lang="en-US"/>
        </a:p>
      </dgm:t>
    </dgm:pt>
    <dgm:pt modelId="{E05257D7-E180-4222-B071-C2F6B34FC9D6}">
      <dgm:prSet phldrT="[Text]" custT="1"/>
      <dgm:spPr/>
      <dgm:t>
        <a:bodyPr/>
        <a:lstStyle/>
        <a:p>
          <a:r>
            <a:rPr lang="en-US" sz="1600" b="0" dirty="0" smtClean="0"/>
            <a:t>Adoption</a:t>
          </a:r>
          <a:endParaRPr lang="en-US" sz="1600" b="0" dirty="0"/>
        </a:p>
      </dgm:t>
    </dgm:pt>
    <dgm:pt modelId="{F601676A-7F85-4D6B-A93F-4AE064D8DDD9}" type="parTrans" cxnId="{918E9DE3-1E63-46B9-A1DE-24508CE40316}">
      <dgm:prSet/>
      <dgm:spPr/>
      <dgm:t>
        <a:bodyPr/>
        <a:lstStyle/>
        <a:p>
          <a:endParaRPr lang="en-US"/>
        </a:p>
      </dgm:t>
    </dgm:pt>
    <dgm:pt modelId="{B520539D-D36C-4436-A5FD-2407492FCE98}" type="sibTrans" cxnId="{918E9DE3-1E63-46B9-A1DE-24508CE40316}">
      <dgm:prSet/>
      <dgm:spPr/>
      <dgm:t>
        <a:bodyPr/>
        <a:lstStyle/>
        <a:p>
          <a:endParaRPr lang="en-US"/>
        </a:p>
      </dgm:t>
    </dgm:pt>
    <dgm:pt modelId="{375AAB8E-FE98-45B4-AFAC-68AA564F71FB}">
      <dgm:prSet phldrT="[Text]"/>
      <dgm:spPr/>
      <dgm:t>
        <a:bodyPr/>
        <a:lstStyle/>
        <a:p>
          <a:r>
            <a:rPr lang="en-US" b="1" dirty="0" smtClean="0">
              <a:solidFill>
                <a:srgbClr val="00B050"/>
              </a:solidFill>
            </a:rPr>
            <a:t>Education</a:t>
          </a:r>
          <a:endParaRPr lang="en-US" b="1" dirty="0">
            <a:solidFill>
              <a:srgbClr val="00B050"/>
            </a:solidFill>
          </a:endParaRPr>
        </a:p>
      </dgm:t>
    </dgm:pt>
    <dgm:pt modelId="{C6A3A9E4-BCA0-4D30-8286-CB8BB4A19B0B}" type="parTrans" cxnId="{76DC2A71-7BA6-4B7E-962B-30CE058E514B}">
      <dgm:prSet/>
      <dgm:spPr/>
      <dgm:t>
        <a:bodyPr/>
        <a:lstStyle/>
        <a:p>
          <a:endParaRPr lang="en-US"/>
        </a:p>
      </dgm:t>
    </dgm:pt>
    <dgm:pt modelId="{79AFB133-469D-423E-BEDC-6F234C0E00E6}" type="sibTrans" cxnId="{76DC2A71-7BA6-4B7E-962B-30CE058E514B}">
      <dgm:prSet/>
      <dgm:spPr/>
      <dgm:t>
        <a:bodyPr/>
        <a:lstStyle/>
        <a:p>
          <a:endParaRPr lang="en-US"/>
        </a:p>
      </dgm:t>
    </dgm:pt>
    <dgm:pt modelId="{B48A4C8F-AEFF-4FA9-AF86-0C46FF73D703}">
      <dgm:prSet phldrT="[Text]"/>
      <dgm:spPr/>
      <dgm:t>
        <a:bodyPr/>
        <a:lstStyle/>
        <a:p>
          <a:r>
            <a:rPr lang="en-US" b="1" dirty="0" smtClean="0">
              <a:solidFill>
                <a:srgbClr val="00B050"/>
              </a:solidFill>
            </a:rPr>
            <a:t>Compliance Improvement</a:t>
          </a:r>
          <a:endParaRPr lang="en-US" b="1" dirty="0">
            <a:solidFill>
              <a:srgbClr val="00B050"/>
            </a:solidFill>
          </a:endParaRPr>
        </a:p>
      </dgm:t>
    </dgm:pt>
    <dgm:pt modelId="{5DB603D1-6542-42BA-9701-A6B0A953F09E}" type="parTrans" cxnId="{16CE88EF-503D-4F81-BF4E-93D0388D75AA}">
      <dgm:prSet/>
      <dgm:spPr/>
      <dgm:t>
        <a:bodyPr/>
        <a:lstStyle/>
        <a:p>
          <a:endParaRPr lang="en-US"/>
        </a:p>
      </dgm:t>
    </dgm:pt>
    <dgm:pt modelId="{1EFC63B0-7EE5-47A6-AE0C-283E033FBB6A}" type="sibTrans" cxnId="{16CE88EF-503D-4F81-BF4E-93D0388D75AA}">
      <dgm:prSet/>
      <dgm:spPr/>
      <dgm:t>
        <a:bodyPr/>
        <a:lstStyle/>
        <a:p>
          <a:endParaRPr lang="en-US"/>
        </a:p>
      </dgm:t>
    </dgm:pt>
    <dgm:pt modelId="{6B674047-3661-4524-AEF7-A53073701FAA}">
      <dgm:prSet phldrT="[Text]" custT="1"/>
      <dgm:spPr/>
      <dgm:t>
        <a:bodyPr/>
        <a:lstStyle/>
        <a:p>
          <a:r>
            <a:rPr lang="en-US" sz="1600" b="1" dirty="0" smtClean="0">
              <a:solidFill>
                <a:srgbClr val="00B050"/>
              </a:solidFill>
            </a:rPr>
            <a:t>Beyond Code</a:t>
          </a:r>
          <a:endParaRPr lang="en-US" sz="1600" b="1" dirty="0">
            <a:solidFill>
              <a:srgbClr val="00B050"/>
            </a:solidFill>
          </a:endParaRPr>
        </a:p>
      </dgm:t>
    </dgm:pt>
    <dgm:pt modelId="{2115F576-F19F-4592-803A-BF96C6FC9037}" type="parTrans" cxnId="{0D7F0F1E-E5BF-4B21-B4F5-E91C6D4F04BE}">
      <dgm:prSet/>
      <dgm:spPr/>
      <dgm:t>
        <a:bodyPr/>
        <a:lstStyle/>
        <a:p>
          <a:endParaRPr lang="en-US"/>
        </a:p>
      </dgm:t>
    </dgm:pt>
    <dgm:pt modelId="{95CC3F19-722D-431B-99B8-AE7ED1131DB9}" type="sibTrans" cxnId="{0D7F0F1E-E5BF-4B21-B4F5-E91C6D4F04BE}">
      <dgm:prSet/>
      <dgm:spPr/>
      <dgm:t>
        <a:bodyPr/>
        <a:lstStyle/>
        <a:p>
          <a:endParaRPr lang="en-US"/>
        </a:p>
      </dgm:t>
    </dgm:pt>
    <dgm:pt modelId="{D2C64168-298F-4FB6-BF36-5516BB6712D6}">
      <dgm:prSet phldrT="[Text]"/>
      <dgm:spPr/>
      <dgm:t>
        <a:bodyPr/>
        <a:lstStyle/>
        <a:p>
          <a:r>
            <a:rPr lang="en-US" b="1" dirty="0" smtClean="0">
              <a:solidFill>
                <a:srgbClr val="00B050"/>
              </a:solidFill>
            </a:rPr>
            <a:t>Advocacy</a:t>
          </a:r>
          <a:endParaRPr lang="en-US" b="1" dirty="0">
            <a:solidFill>
              <a:srgbClr val="00B050"/>
            </a:solidFill>
          </a:endParaRPr>
        </a:p>
      </dgm:t>
    </dgm:pt>
    <dgm:pt modelId="{1B5A4ECD-C5F8-431E-ABE7-898E862DDE75}" type="parTrans" cxnId="{A38E0074-2418-45B8-9A0D-3F161BBED6A5}">
      <dgm:prSet/>
      <dgm:spPr/>
      <dgm:t>
        <a:bodyPr/>
        <a:lstStyle/>
        <a:p>
          <a:endParaRPr lang="en-US"/>
        </a:p>
      </dgm:t>
    </dgm:pt>
    <dgm:pt modelId="{DEB7B018-ADDA-4A76-B581-381A1DEDA7B2}" type="sibTrans" cxnId="{A38E0074-2418-45B8-9A0D-3F161BBED6A5}">
      <dgm:prSet/>
      <dgm:spPr/>
      <dgm:t>
        <a:bodyPr/>
        <a:lstStyle/>
        <a:p>
          <a:endParaRPr lang="en-US"/>
        </a:p>
      </dgm:t>
    </dgm:pt>
    <dgm:pt modelId="{913CAF13-89E5-4B9A-B269-29E46E6302AC}">
      <dgm:prSet phldrT="[Text]" custT="1"/>
      <dgm:spPr/>
      <dgm:t>
        <a:bodyPr/>
        <a:lstStyle/>
        <a:p>
          <a:r>
            <a:rPr lang="en-US" sz="1600" b="1" dirty="0" smtClean="0">
              <a:solidFill>
                <a:srgbClr val="00B050"/>
              </a:solidFill>
            </a:rPr>
            <a:t>Training</a:t>
          </a:r>
          <a:endParaRPr lang="en-US" sz="1600" b="1" dirty="0">
            <a:solidFill>
              <a:srgbClr val="00B050"/>
            </a:solidFill>
          </a:endParaRPr>
        </a:p>
      </dgm:t>
    </dgm:pt>
    <dgm:pt modelId="{7282E1D4-1D49-4882-974A-FC81939410E0}" type="parTrans" cxnId="{615C491C-5F6C-4C81-BE3E-F732E2F5ADD2}">
      <dgm:prSet/>
      <dgm:spPr/>
      <dgm:t>
        <a:bodyPr/>
        <a:lstStyle/>
        <a:p>
          <a:endParaRPr lang="en-US"/>
        </a:p>
      </dgm:t>
    </dgm:pt>
    <dgm:pt modelId="{765C79F8-65A7-4383-BA6F-EE58B7F88DF3}" type="sibTrans" cxnId="{615C491C-5F6C-4C81-BE3E-F732E2F5ADD2}">
      <dgm:prSet/>
      <dgm:spPr/>
      <dgm:t>
        <a:bodyPr/>
        <a:lstStyle/>
        <a:p>
          <a:endParaRPr lang="en-US"/>
        </a:p>
      </dgm:t>
    </dgm:pt>
    <dgm:pt modelId="{0400FB31-252B-45B9-BA2B-02741C2C9B19}" type="pres">
      <dgm:prSet presAssocID="{8E28A3B1-192E-4BF1-8ACA-523AE79EBCAA}" presName="cycle" presStyleCnt="0">
        <dgm:presLayoutVars>
          <dgm:dir/>
          <dgm:resizeHandles val="exact"/>
        </dgm:presLayoutVars>
      </dgm:prSet>
      <dgm:spPr/>
      <dgm:t>
        <a:bodyPr/>
        <a:lstStyle/>
        <a:p>
          <a:endParaRPr lang="en-US"/>
        </a:p>
      </dgm:t>
    </dgm:pt>
    <dgm:pt modelId="{67A13B56-CFEA-4533-800E-36D40A2A82B6}" type="pres">
      <dgm:prSet presAssocID="{E05257D7-E180-4222-B071-C2F6B34FC9D6}" presName="node" presStyleLbl="node1" presStyleIdx="0" presStyleCnt="6">
        <dgm:presLayoutVars>
          <dgm:bulletEnabled val="1"/>
        </dgm:presLayoutVars>
      </dgm:prSet>
      <dgm:spPr/>
      <dgm:t>
        <a:bodyPr/>
        <a:lstStyle/>
        <a:p>
          <a:endParaRPr lang="en-US"/>
        </a:p>
      </dgm:t>
    </dgm:pt>
    <dgm:pt modelId="{EAD9BEEF-5E5B-455D-85EB-7871EB9C59D1}" type="pres">
      <dgm:prSet presAssocID="{E05257D7-E180-4222-B071-C2F6B34FC9D6}" presName="spNode" presStyleCnt="0"/>
      <dgm:spPr/>
      <dgm:t>
        <a:bodyPr/>
        <a:lstStyle/>
        <a:p>
          <a:endParaRPr lang="en-US"/>
        </a:p>
      </dgm:t>
    </dgm:pt>
    <dgm:pt modelId="{824EC964-8674-440C-ABC0-A190928B0243}" type="pres">
      <dgm:prSet presAssocID="{B520539D-D36C-4436-A5FD-2407492FCE98}" presName="sibTrans" presStyleLbl="sibTrans1D1" presStyleIdx="0" presStyleCnt="6"/>
      <dgm:spPr/>
      <dgm:t>
        <a:bodyPr/>
        <a:lstStyle/>
        <a:p>
          <a:endParaRPr lang="en-US"/>
        </a:p>
      </dgm:t>
    </dgm:pt>
    <dgm:pt modelId="{E891494A-8D35-4B8F-84B5-7AF84C1C95D1}" type="pres">
      <dgm:prSet presAssocID="{375AAB8E-FE98-45B4-AFAC-68AA564F71FB}" presName="node" presStyleLbl="node1" presStyleIdx="1" presStyleCnt="6" custRadScaleRad="100049" custRadScaleInc="36562">
        <dgm:presLayoutVars>
          <dgm:bulletEnabled val="1"/>
        </dgm:presLayoutVars>
      </dgm:prSet>
      <dgm:spPr/>
      <dgm:t>
        <a:bodyPr/>
        <a:lstStyle/>
        <a:p>
          <a:endParaRPr lang="en-US"/>
        </a:p>
      </dgm:t>
    </dgm:pt>
    <dgm:pt modelId="{51B739B6-8C42-468A-9DFE-712E8B168A46}" type="pres">
      <dgm:prSet presAssocID="{375AAB8E-FE98-45B4-AFAC-68AA564F71FB}" presName="spNode" presStyleCnt="0"/>
      <dgm:spPr/>
      <dgm:t>
        <a:bodyPr/>
        <a:lstStyle/>
        <a:p>
          <a:endParaRPr lang="en-US"/>
        </a:p>
      </dgm:t>
    </dgm:pt>
    <dgm:pt modelId="{73AFA4EC-54C7-4FD2-80CB-0981F60107F1}" type="pres">
      <dgm:prSet presAssocID="{79AFB133-469D-423E-BEDC-6F234C0E00E6}" presName="sibTrans" presStyleLbl="sibTrans1D1" presStyleIdx="1" presStyleCnt="6"/>
      <dgm:spPr/>
      <dgm:t>
        <a:bodyPr/>
        <a:lstStyle/>
        <a:p>
          <a:endParaRPr lang="en-US"/>
        </a:p>
      </dgm:t>
    </dgm:pt>
    <dgm:pt modelId="{4782938A-B59F-433E-A7DF-80ADFE555F06}" type="pres">
      <dgm:prSet presAssocID="{B48A4C8F-AEFF-4FA9-AF86-0C46FF73D703}" presName="node" presStyleLbl="node1" presStyleIdx="2" presStyleCnt="6">
        <dgm:presLayoutVars>
          <dgm:bulletEnabled val="1"/>
        </dgm:presLayoutVars>
      </dgm:prSet>
      <dgm:spPr/>
      <dgm:t>
        <a:bodyPr/>
        <a:lstStyle/>
        <a:p>
          <a:endParaRPr lang="en-US"/>
        </a:p>
      </dgm:t>
    </dgm:pt>
    <dgm:pt modelId="{630DDCB1-EA1B-48E5-BE8D-FBC09D7FB9E6}" type="pres">
      <dgm:prSet presAssocID="{B48A4C8F-AEFF-4FA9-AF86-0C46FF73D703}" presName="spNode" presStyleCnt="0"/>
      <dgm:spPr/>
      <dgm:t>
        <a:bodyPr/>
        <a:lstStyle/>
        <a:p>
          <a:endParaRPr lang="en-US"/>
        </a:p>
      </dgm:t>
    </dgm:pt>
    <dgm:pt modelId="{407D44CE-F65A-4E0E-B63A-3A0A2AC4EE12}" type="pres">
      <dgm:prSet presAssocID="{1EFC63B0-7EE5-47A6-AE0C-283E033FBB6A}" presName="sibTrans" presStyleLbl="sibTrans1D1" presStyleIdx="2" presStyleCnt="6"/>
      <dgm:spPr/>
      <dgm:t>
        <a:bodyPr/>
        <a:lstStyle/>
        <a:p>
          <a:endParaRPr lang="en-US"/>
        </a:p>
      </dgm:t>
    </dgm:pt>
    <dgm:pt modelId="{924C8E08-9D3D-457E-8312-0849683D3257}" type="pres">
      <dgm:prSet presAssocID="{6B674047-3661-4524-AEF7-A53073701FAA}" presName="node" presStyleLbl="node1" presStyleIdx="3" presStyleCnt="6">
        <dgm:presLayoutVars>
          <dgm:bulletEnabled val="1"/>
        </dgm:presLayoutVars>
      </dgm:prSet>
      <dgm:spPr/>
      <dgm:t>
        <a:bodyPr/>
        <a:lstStyle/>
        <a:p>
          <a:endParaRPr lang="en-US"/>
        </a:p>
      </dgm:t>
    </dgm:pt>
    <dgm:pt modelId="{436218E7-B0B0-45D5-A899-21A092C11596}" type="pres">
      <dgm:prSet presAssocID="{6B674047-3661-4524-AEF7-A53073701FAA}" presName="spNode" presStyleCnt="0"/>
      <dgm:spPr/>
      <dgm:t>
        <a:bodyPr/>
        <a:lstStyle/>
        <a:p>
          <a:endParaRPr lang="en-US"/>
        </a:p>
      </dgm:t>
    </dgm:pt>
    <dgm:pt modelId="{636651A8-8A22-4E9A-9B9D-2CDA33782468}" type="pres">
      <dgm:prSet presAssocID="{95CC3F19-722D-431B-99B8-AE7ED1131DB9}" presName="sibTrans" presStyleLbl="sibTrans1D1" presStyleIdx="3" presStyleCnt="6"/>
      <dgm:spPr/>
      <dgm:t>
        <a:bodyPr/>
        <a:lstStyle/>
        <a:p>
          <a:endParaRPr lang="en-US"/>
        </a:p>
      </dgm:t>
    </dgm:pt>
    <dgm:pt modelId="{4F27C8E9-BEB6-47DB-82E4-7A7A5A35628A}" type="pres">
      <dgm:prSet presAssocID="{D2C64168-298F-4FB6-BF36-5516BB6712D6}" presName="node" presStyleLbl="node1" presStyleIdx="4" presStyleCnt="6">
        <dgm:presLayoutVars>
          <dgm:bulletEnabled val="1"/>
        </dgm:presLayoutVars>
      </dgm:prSet>
      <dgm:spPr/>
      <dgm:t>
        <a:bodyPr/>
        <a:lstStyle/>
        <a:p>
          <a:endParaRPr lang="en-US"/>
        </a:p>
      </dgm:t>
    </dgm:pt>
    <dgm:pt modelId="{44CC97E8-9C9F-4B51-BB15-FCC004C95BBB}" type="pres">
      <dgm:prSet presAssocID="{D2C64168-298F-4FB6-BF36-5516BB6712D6}" presName="spNode" presStyleCnt="0"/>
      <dgm:spPr/>
      <dgm:t>
        <a:bodyPr/>
        <a:lstStyle/>
        <a:p>
          <a:endParaRPr lang="en-US"/>
        </a:p>
      </dgm:t>
    </dgm:pt>
    <dgm:pt modelId="{5EA18059-7F6D-4604-83F2-2E1C7BE95715}" type="pres">
      <dgm:prSet presAssocID="{DEB7B018-ADDA-4A76-B581-381A1DEDA7B2}" presName="sibTrans" presStyleLbl="sibTrans1D1" presStyleIdx="4" presStyleCnt="6"/>
      <dgm:spPr/>
      <dgm:t>
        <a:bodyPr/>
        <a:lstStyle/>
        <a:p>
          <a:endParaRPr lang="en-US"/>
        </a:p>
      </dgm:t>
    </dgm:pt>
    <dgm:pt modelId="{E56FA0C6-084A-481A-B1D6-1EC8EF5C579C}" type="pres">
      <dgm:prSet presAssocID="{913CAF13-89E5-4B9A-B269-29E46E6302AC}" presName="node" presStyleLbl="node1" presStyleIdx="5" presStyleCnt="6" custRadScaleRad="99738" custRadScaleInc="-38722">
        <dgm:presLayoutVars>
          <dgm:bulletEnabled val="1"/>
        </dgm:presLayoutVars>
      </dgm:prSet>
      <dgm:spPr/>
      <dgm:t>
        <a:bodyPr/>
        <a:lstStyle/>
        <a:p>
          <a:endParaRPr lang="en-US"/>
        </a:p>
      </dgm:t>
    </dgm:pt>
    <dgm:pt modelId="{02C5E51F-0261-4F96-A80C-7A04C4AFAF3A}" type="pres">
      <dgm:prSet presAssocID="{913CAF13-89E5-4B9A-B269-29E46E6302AC}" presName="spNode" presStyleCnt="0"/>
      <dgm:spPr/>
      <dgm:t>
        <a:bodyPr/>
        <a:lstStyle/>
        <a:p>
          <a:endParaRPr lang="en-US"/>
        </a:p>
      </dgm:t>
    </dgm:pt>
    <dgm:pt modelId="{DD063044-3B29-4F20-B96F-AAEAE73C90A6}" type="pres">
      <dgm:prSet presAssocID="{765C79F8-65A7-4383-BA6F-EE58B7F88DF3}" presName="sibTrans" presStyleLbl="sibTrans1D1" presStyleIdx="5" presStyleCnt="6"/>
      <dgm:spPr/>
      <dgm:t>
        <a:bodyPr/>
        <a:lstStyle/>
        <a:p>
          <a:endParaRPr lang="en-US"/>
        </a:p>
      </dgm:t>
    </dgm:pt>
  </dgm:ptLst>
  <dgm:cxnLst>
    <dgm:cxn modelId="{DE567F8A-2958-4D55-B22C-3FAFDBC2A1C9}" type="presOf" srcId="{6B674047-3661-4524-AEF7-A53073701FAA}" destId="{924C8E08-9D3D-457E-8312-0849683D3257}" srcOrd="0" destOrd="0" presId="urn:microsoft.com/office/officeart/2005/8/layout/cycle6"/>
    <dgm:cxn modelId="{E4399CC1-971B-4CA2-8B3B-BE047756222C}" type="presOf" srcId="{1EFC63B0-7EE5-47A6-AE0C-283E033FBB6A}" destId="{407D44CE-F65A-4E0E-B63A-3A0A2AC4EE12}" srcOrd="0" destOrd="0" presId="urn:microsoft.com/office/officeart/2005/8/layout/cycle6"/>
    <dgm:cxn modelId="{76DC2A71-7BA6-4B7E-962B-30CE058E514B}" srcId="{8E28A3B1-192E-4BF1-8ACA-523AE79EBCAA}" destId="{375AAB8E-FE98-45B4-AFAC-68AA564F71FB}" srcOrd="1" destOrd="0" parTransId="{C6A3A9E4-BCA0-4D30-8286-CB8BB4A19B0B}" sibTransId="{79AFB133-469D-423E-BEDC-6F234C0E00E6}"/>
    <dgm:cxn modelId="{918E9DE3-1E63-46B9-A1DE-24508CE40316}" srcId="{8E28A3B1-192E-4BF1-8ACA-523AE79EBCAA}" destId="{E05257D7-E180-4222-B071-C2F6B34FC9D6}" srcOrd="0" destOrd="0" parTransId="{F601676A-7F85-4D6B-A93F-4AE064D8DDD9}" sibTransId="{B520539D-D36C-4436-A5FD-2407492FCE98}"/>
    <dgm:cxn modelId="{6CBB6BFE-2232-4664-9B30-A4EDCF9A99B5}" type="presOf" srcId="{E05257D7-E180-4222-B071-C2F6B34FC9D6}" destId="{67A13B56-CFEA-4533-800E-36D40A2A82B6}" srcOrd="0" destOrd="0" presId="urn:microsoft.com/office/officeart/2005/8/layout/cycle6"/>
    <dgm:cxn modelId="{16CE88EF-503D-4F81-BF4E-93D0388D75AA}" srcId="{8E28A3B1-192E-4BF1-8ACA-523AE79EBCAA}" destId="{B48A4C8F-AEFF-4FA9-AF86-0C46FF73D703}" srcOrd="2" destOrd="0" parTransId="{5DB603D1-6542-42BA-9701-A6B0A953F09E}" sibTransId="{1EFC63B0-7EE5-47A6-AE0C-283E033FBB6A}"/>
    <dgm:cxn modelId="{3588362E-C6F4-44A3-8326-9B15B2484AA5}" type="presOf" srcId="{DEB7B018-ADDA-4A76-B581-381A1DEDA7B2}" destId="{5EA18059-7F6D-4604-83F2-2E1C7BE95715}" srcOrd="0" destOrd="0" presId="urn:microsoft.com/office/officeart/2005/8/layout/cycle6"/>
    <dgm:cxn modelId="{0F52C61F-B9FD-4ABF-8559-3EEF30596486}" type="presOf" srcId="{B520539D-D36C-4436-A5FD-2407492FCE98}" destId="{824EC964-8674-440C-ABC0-A190928B0243}" srcOrd="0" destOrd="0" presId="urn:microsoft.com/office/officeart/2005/8/layout/cycle6"/>
    <dgm:cxn modelId="{580DE910-EE1F-4429-A8F1-E7B037B87DD2}" type="presOf" srcId="{375AAB8E-FE98-45B4-AFAC-68AA564F71FB}" destId="{E891494A-8D35-4B8F-84B5-7AF84C1C95D1}" srcOrd="0" destOrd="0" presId="urn:microsoft.com/office/officeart/2005/8/layout/cycle6"/>
    <dgm:cxn modelId="{0D7F0F1E-E5BF-4B21-B4F5-E91C6D4F04BE}" srcId="{8E28A3B1-192E-4BF1-8ACA-523AE79EBCAA}" destId="{6B674047-3661-4524-AEF7-A53073701FAA}" srcOrd="3" destOrd="0" parTransId="{2115F576-F19F-4592-803A-BF96C6FC9037}" sibTransId="{95CC3F19-722D-431B-99B8-AE7ED1131DB9}"/>
    <dgm:cxn modelId="{DCEB3F98-1149-4282-B7BE-557B4207C6A4}" type="presOf" srcId="{79AFB133-469D-423E-BEDC-6F234C0E00E6}" destId="{73AFA4EC-54C7-4FD2-80CB-0981F60107F1}" srcOrd="0" destOrd="0" presId="urn:microsoft.com/office/officeart/2005/8/layout/cycle6"/>
    <dgm:cxn modelId="{A4C6F2D4-5066-45E7-908D-40130D2149D8}" type="presOf" srcId="{D2C64168-298F-4FB6-BF36-5516BB6712D6}" destId="{4F27C8E9-BEB6-47DB-82E4-7A7A5A35628A}" srcOrd="0" destOrd="0" presId="urn:microsoft.com/office/officeart/2005/8/layout/cycle6"/>
    <dgm:cxn modelId="{A38E0074-2418-45B8-9A0D-3F161BBED6A5}" srcId="{8E28A3B1-192E-4BF1-8ACA-523AE79EBCAA}" destId="{D2C64168-298F-4FB6-BF36-5516BB6712D6}" srcOrd="4" destOrd="0" parTransId="{1B5A4ECD-C5F8-431E-ABE7-898E862DDE75}" sibTransId="{DEB7B018-ADDA-4A76-B581-381A1DEDA7B2}"/>
    <dgm:cxn modelId="{E4C6683E-5C84-4F94-A0B5-083FBB47D1EA}" type="presOf" srcId="{B48A4C8F-AEFF-4FA9-AF86-0C46FF73D703}" destId="{4782938A-B59F-433E-A7DF-80ADFE555F06}" srcOrd="0" destOrd="0" presId="urn:microsoft.com/office/officeart/2005/8/layout/cycle6"/>
    <dgm:cxn modelId="{9DACFE71-1D63-4F36-91F4-16135BFB6038}" type="presOf" srcId="{8E28A3B1-192E-4BF1-8ACA-523AE79EBCAA}" destId="{0400FB31-252B-45B9-BA2B-02741C2C9B19}" srcOrd="0" destOrd="0" presId="urn:microsoft.com/office/officeart/2005/8/layout/cycle6"/>
    <dgm:cxn modelId="{17E55DAB-9088-4A8C-B7B0-046DE4BCADB8}" type="presOf" srcId="{765C79F8-65A7-4383-BA6F-EE58B7F88DF3}" destId="{DD063044-3B29-4F20-B96F-AAEAE73C90A6}" srcOrd="0" destOrd="0" presId="urn:microsoft.com/office/officeart/2005/8/layout/cycle6"/>
    <dgm:cxn modelId="{45613480-0D70-460D-AF04-2D363CD243E4}" type="presOf" srcId="{913CAF13-89E5-4B9A-B269-29E46E6302AC}" destId="{E56FA0C6-084A-481A-B1D6-1EC8EF5C579C}" srcOrd="0" destOrd="0" presId="urn:microsoft.com/office/officeart/2005/8/layout/cycle6"/>
    <dgm:cxn modelId="{615C491C-5F6C-4C81-BE3E-F732E2F5ADD2}" srcId="{8E28A3B1-192E-4BF1-8ACA-523AE79EBCAA}" destId="{913CAF13-89E5-4B9A-B269-29E46E6302AC}" srcOrd="5" destOrd="0" parTransId="{7282E1D4-1D49-4882-974A-FC81939410E0}" sibTransId="{765C79F8-65A7-4383-BA6F-EE58B7F88DF3}"/>
    <dgm:cxn modelId="{7D20165A-4174-4082-B139-59324545429E}" type="presOf" srcId="{95CC3F19-722D-431B-99B8-AE7ED1131DB9}" destId="{636651A8-8A22-4E9A-9B9D-2CDA33782468}" srcOrd="0" destOrd="0" presId="urn:microsoft.com/office/officeart/2005/8/layout/cycle6"/>
    <dgm:cxn modelId="{4257A384-93CC-4299-94D1-D64D8E7E7493}" type="presParOf" srcId="{0400FB31-252B-45B9-BA2B-02741C2C9B19}" destId="{67A13B56-CFEA-4533-800E-36D40A2A82B6}" srcOrd="0" destOrd="0" presId="urn:microsoft.com/office/officeart/2005/8/layout/cycle6"/>
    <dgm:cxn modelId="{BFA4D0B3-6440-4200-B64C-FA5BE2B38984}" type="presParOf" srcId="{0400FB31-252B-45B9-BA2B-02741C2C9B19}" destId="{EAD9BEEF-5E5B-455D-85EB-7871EB9C59D1}" srcOrd="1" destOrd="0" presId="urn:microsoft.com/office/officeart/2005/8/layout/cycle6"/>
    <dgm:cxn modelId="{66DBA6A5-C5BE-4B7A-9FAB-8422098C00EF}" type="presParOf" srcId="{0400FB31-252B-45B9-BA2B-02741C2C9B19}" destId="{824EC964-8674-440C-ABC0-A190928B0243}" srcOrd="2" destOrd="0" presId="urn:microsoft.com/office/officeart/2005/8/layout/cycle6"/>
    <dgm:cxn modelId="{2CAA3AF6-2032-440D-A7D6-FD0A12884F11}" type="presParOf" srcId="{0400FB31-252B-45B9-BA2B-02741C2C9B19}" destId="{E891494A-8D35-4B8F-84B5-7AF84C1C95D1}" srcOrd="3" destOrd="0" presId="urn:microsoft.com/office/officeart/2005/8/layout/cycle6"/>
    <dgm:cxn modelId="{10028A73-145B-4967-A03F-F438D5E646B9}" type="presParOf" srcId="{0400FB31-252B-45B9-BA2B-02741C2C9B19}" destId="{51B739B6-8C42-468A-9DFE-712E8B168A46}" srcOrd="4" destOrd="0" presId="urn:microsoft.com/office/officeart/2005/8/layout/cycle6"/>
    <dgm:cxn modelId="{9213AFF4-77D5-462A-9D58-395D97E94BF2}" type="presParOf" srcId="{0400FB31-252B-45B9-BA2B-02741C2C9B19}" destId="{73AFA4EC-54C7-4FD2-80CB-0981F60107F1}" srcOrd="5" destOrd="0" presId="urn:microsoft.com/office/officeart/2005/8/layout/cycle6"/>
    <dgm:cxn modelId="{CCE90105-B480-4086-A38C-8E2493A500D5}" type="presParOf" srcId="{0400FB31-252B-45B9-BA2B-02741C2C9B19}" destId="{4782938A-B59F-433E-A7DF-80ADFE555F06}" srcOrd="6" destOrd="0" presId="urn:microsoft.com/office/officeart/2005/8/layout/cycle6"/>
    <dgm:cxn modelId="{2BE9E569-C55C-494E-BD85-FFAE97C1874D}" type="presParOf" srcId="{0400FB31-252B-45B9-BA2B-02741C2C9B19}" destId="{630DDCB1-EA1B-48E5-BE8D-FBC09D7FB9E6}" srcOrd="7" destOrd="0" presId="urn:microsoft.com/office/officeart/2005/8/layout/cycle6"/>
    <dgm:cxn modelId="{A1659787-EFC5-4368-B2D3-773F5A1AE758}" type="presParOf" srcId="{0400FB31-252B-45B9-BA2B-02741C2C9B19}" destId="{407D44CE-F65A-4E0E-B63A-3A0A2AC4EE12}" srcOrd="8" destOrd="0" presId="urn:microsoft.com/office/officeart/2005/8/layout/cycle6"/>
    <dgm:cxn modelId="{60DD9970-177E-4687-BDB6-9810463C6ABB}" type="presParOf" srcId="{0400FB31-252B-45B9-BA2B-02741C2C9B19}" destId="{924C8E08-9D3D-457E-8312-0849683D3257}" srcOrd="9" destOrd="0" presId="urn:microsoft.com/office/officeart/2005/8/layout/cycle6"/>
    <dgm:cxn modelId="{FBE69B0E-13E8-4484-B215-45324B06C60C}" type="presParOf" srcId="{0400FB31-252B-45B9-BA2B-02741C2C9B19}" destId="{436218E7-B0B0-45D5-A899-21A092C11596}" srcOrd="10" destOrd="0" presId="urn:microsoft.com/office/officeart/2005/8/layout/cycle6"/>
    <dgm:cxn modelId="{AF2D77D7-4BBA-4CDF-AFA5-65CBEEEAC1D3}" type="presParOf" srcId="{0400FB31-252B-45B9-BA2B-02741C2C9B19}" destId="{636651A8-8A22-4E9A-9B9D-2CDA33782468}" srcOrd="11" destOrd="0" presId="urn:microsoft.com/office/officeart/2005/8/layout/cycle6"/>
    <dgm:cxn modelId="{DAF74ED2-57AF-4255-BD94-A06E3B60FB01}" type="presParOf" srcId="{0400FB31-252B-45B9-BA2B-02741C2C9B19}" destId="{4F27C8E9-BEB6-47DB-82E4-7A7A5A35628A}" srcOrd="12" destOrd="0" presId="urn:microsoft.com/office/officeart/2005/8/layout/cycle6"/>
    <dgm:cxn modelId="{D513F970-F743-4A2E-9EE2-2AF1149FCE6E}" type="presParOf" srcId="{0400FB31-252B-45B9-BA2B-02741C2C9B19}" destId="{44CC97E8-9C9F-4B51-BB15-FCC004C95BBB}" srcOrd="13" destOrd="0" presId="urn:microsoft.com/office/officeart/2005/8/layout/cycle6"/>
    <dgm:cxn modelId="{4027E641-F9E3-4C07-A333-102976EF2C07}" type="presParOf" srcId="{0400FB31-252B-45B9-BA2B-02741C2C9B19}" destId="{5EA18059-7F6D-4604-83F2-2E1C7BE95715}" srcOrd="14" destOrd="0" presId="urn:microsoft.com/office/officeart/2005/8/layout/cycle6"/>
    <dgm:cxn modelId="{261778E5-153A-4DC5-904D-0C2768D1E427}" type="presParOf" srcId="{0400FB31-252B-45B9-BA2B-02741C2C9B19}" destId="{E56FA0C6-084A-481A-B1D6-1EC8EF5C579C}" srcOrd="15" destOrd="0" presId="urn:microsoft.com/office/officeart/2005/8/layout/cycle6"/>
    <dgm:cxn modelId="{ABB9BC52-0656-42FF-9E35-73BB390F3C8E}" type="presParOf" srcId="{0400FB31-252B-45B9-BA2B-02741C2C9B19}" destId="{02C5E51F-0261-4F96-A80C-7A04C4AFAF3A}" srcOrd="16" destOrd="0" presId="urn:microsoft.com/office/officeart/2005/8/layout/cycle6"/>
    <dgm:cxn modelId="{E6338C89-5156-4B01-9328-FC313DDAAF1B}" type="presParOf" srcId="{0400FB31-252B-45B9-BA2B-02741C2C9B19}" destId="{DD063044-3B29-4F20-B96F-AAEAE73C90A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13B56-CFEA-4533-800E-36D40A2A82B6}">
      <dsp:nvSpPr>
        <dsp:cNvPr id="0" name=""/>
        <dsp:cNvSpPr/>
      </dsp:nvSpPr>
      <dsp:spPr>
        <a:xfrm>
          <a:off x="2572212" y="2186"/>
          <a:ext cx="1138093" cy="7397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Adoption</a:t>
          </a:r>
          <a:endParaRPr lang="en-US" sz="1600" b="0" kern="1200" dirty="0"/>
        </a:p>
      </dsp:txBody>
      <dsp:txXfrm>
        <a:off x="2608324" y="38298"/>
        <a:ext cx="1065869" cy="667536"/>
      </dsp:txXfrm>
    </dsp:sp>
    <dsp:sp modelId="{824EC964-8674-440C-ABC0-A190928B0243}">
      <dsp:nvSpPr>
        <dsp:cNvPr id="0" name=""/>
        <dsp:cNvSpPr/>
      </dsp:nvSpPr>
      <dsp:spPr>
        <a:xfrm>
          <a:off x="1398410" y="372561"/>
          <a:ext cx="3488568" cy="3488568"/>
        </a:xfrm>
        <a:custGeom>
          <a:avLst/>
          <a:gdLst/>
          <a:ahLst/>
          <a:cxnLst/>
          <a:rect l="0" t="0" r="0" b="0"/>
          <a:pathLst>
            <a:path>
              <a:moveTo>
                <a:pt x="2321602" y="98310"/>
              </a:moveTo>
              <a:arcTo wR="1744284" hR="1744284" stAng="17359687" swAng="201545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91494A-8D35-4B8F-84B5-7AF84C1C95D1}">
      <dsp:nvSpPr>
        <dsp:cNvPr id="0" name=""/>
        <dsp:cNvSpPr/>
      </dsp:nvSpPr>
      <dsp:spPr>
        <a:xfrm>
          <a:off x="4182315" y="1073359"/>
          <a:ext cx="1138093" cy="7397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B050"/>
              </a:solidFill>
            </a:rPr>
            <a:t>Education</a:t>
          </a:r>
          <a:endParaRPr lang="en-US" sz="1200" b="1" kern="1200" dirty="0">
            <a:solidFill>
              <a:srgbClr val="00B050"/>
            </a:solidFill>
          </a:endParaRPr>
        </a:p>
      </dsp:txBody>
      <dsp:txXfrm>
        <a:off x="4218427" y="1109471"/>
        <a:ext cx="1065869" cy="667536"/>
      </dsp:txXfrm>
    </dsp:sp>
    <dsp:sp modelId="{73AFA4EC-54C7-4FD2-80CB-0981F60107F1}">
      <dsp:nvSpPr>
        <dsp:cNvPr id="0" name=""/>
        <dsp:cNvSpPr/>
      </dsp:nvSpPr>
      <dsp:spPr>
        <a:xfrm>
          <a:off x="1397523" y="370247"/>
          <a:ext cx="3488568" cy="3488568"/>
        </a:xfrm>
        <a:custGeom>
          <a:avLst/>
          <a:gdLst/>
          <a:ahLst/>
          <a:cxnLst/>
          <a:rect l="0" t="0" r="0" b="0"/>
          <a:pathLst>
            <a:path>
              <a:moveTo>
                <a:pt x="3463704" y="1450822"/>
              </a:moveTo>
              <a:arcTo wR="1744284" hR="1744284" stAng="21018864" swAng="157308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82938A-B59F-433E-A7DF-80ADFE555F06}">
      <dsp:nvSpPr>
        <dsp:cNvPr id="0" name=""/>
        <dsp:cNvSpPr/>
      </dsp:nvSpPr>
      <dsp:spPr>
        <a:xfrm>
          <a:off x="4082807" y="2618612"/>
          <a:ext cx="1138093" cy="7397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B050"/>
              </a:solidFill>
            </a:rPr>
            <a:t>Compliance Improvement</a:t>
          </a:r>
          <a:endParaRPr lang="en-US" sz="1200" b="1" kern="1200" dirty="0">
            <a:solidFill>
              <a:srgbClr val="00B050"/>
            </a:solidFill>
          </a:endParaRPr>
        </a:p>
      </dsp:txBody>
      <dsp:txXfrm>
        <a:off x="4118919" y="2654724"/>
        <a:ext cx="1065869" cy="667536"/>
      </dsp:txXfrm>
    </dsp:sp>
    <dsp:sp modelId="{407D44CE-F65A-4E0E-B63A-3A0A2AC4EE12}">
      <dsp:nvSpPr>
        <dsp:cNvPr id="0" name=""/>
        <dsp:cNvSpPr/>
      </dsp:nvSpPr>
      <dsp:spPr>
        <a:xfrm>
          <a:off x="1396975" y="372066"/>
          <a:ext cx="3488568" cy="3488568"/>
        </a:xfrm>
        <a:custGeom>
          <a:avLst/>
          <a:gdLst/>
          <a:ahLst/>
          <a:cxnLst/>
          <a:rect l="0" t="0" r="0" b="0"/>
          <a:pathLst>
            <a:path>
              <a:moveTo>
                <a:pt x="2963484" y="2991711"/>
              </a:moveTo>
              <a:arcTo wR="1744284" hR="1744284" stAng="2739338" swAng="150302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4C8E08-9D3D-457E-8312-0849683D3257}">
      <dsp:nvSpPr>
        <dsp:cNvPr id="0" name=""/>
        <dsp:cNvSpPr/>
      </dsp:nvSpPr>
      <dsp:spPr>
        <a:xfrm>
          <a:off x="2572212" y="3490754"/>
          <a:ext cx="1138093" cy="7397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B050"/>
              </a:solidFill>
            </a:rPr>
            <a:t>Beyond Code</a:t>
          </a:r>
          <a:endParaRPr lang="en-US" sz="1600" b="1" kern="1200" dirty="0">
            <a:solidFill>
              <a:srgbClr val="00B050"/>
            </a:solidFill>
          </a:endParaRPr>
        </a:p>
      </dsp:txBody>
      <dsp:txXfrm>
        <a:off x="2608324" y="3526866"/>
        <a:ext cx="1065869" cy="667536"/>
      </dsp:txXfrm>
    </dsp:sp>
    <dsp:sp modelId="{636651A8-8A22-4E9A-9B9D-2CDA33782468}">
      <dsp:nvSpPr>
        <dsp:cNvPr id="0" name=""/>
        <dsp:cNvSpPr/>
      </dsp:nvSpPr>
      <dsp:spPr>
        <a:xfrm>
          <a:off x="1396975" y="372066"/>
          <a:ext cx="3488568" cy="3488568"/>
        </a:xfrm>
        <a:custGeom>
          <a:avLst/>
          <a:gdLst/>
          <a:ahLst/>
          <a:cxnLst/>
          <a:rect l="0" t="0" r="0" b="0"/>
          <a:pathLst>
            <a:path>
              <a:moveTo>
                <a:pt x="1167949" y="3390602"/>
              </a:moveTo>
              <a:arcTo wR="1744284" hR="1744284" stAng="6557632" swAng="150302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27C8E9-BEB6-47DB-82E4-7A7A5A35628A}">
      <dsp:nvSpPr>
        <dsp:cNvPr id="0" name=""/>
        <dsp:cNvSpPr/>
      </dsp:nvSpPr>
      <dsp:spPr>
        <a:xfrm>
          <a:off x="1061618" y="2618612"/>
          <a:ext cx="1138093" cy="7397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B050"/>
              </a:solidFill>
            </a:rPr>
            <a:t>Advocacy</a:t>
          </a:r>
          <a:endParaRPr lang="en-US" sz="1200" b="1" kern="1200" dirty="0">
            <a:solidFill>
              <a:srgbClr val="00B050"/>
            </a:solidFill>
          </a:endParaRPr>
        </a:p>
      </dsp:txBody>
      <dsp:txXfrm>
        <a:off x="1097730" y="2654724"/>
        <a:ext cx="1065869" cy="667536"/>
      </dsp:txXfrm>
    </dsp:sp>
    <dsp:sp modelId="{5EA18059-7F6D-4604-83F2-2E1C7BE95715}">
      <dsp:nvSpPr>
        <dsp:cNvPr id="0" name=""/>
        <dsp:cNvSpPr/>
      </dsp:nvSpPr>
      <dsp:spPr>
        <a:xfrm>
          <a:off x="1399918" y="381959"/>
          <a:ext cx="3488568" cy="3488568"/>
        </a:xfrm>
        <a:custGeom>
          <a:avLst/>
          <a:gdLst/>
          <a:ahLst/>
          <a:cxnLst/>
          <a:rect l="0" t="0" r="0" b="0"/>
          <a:pathLst>
            <a:path>
              <a:moveTo>
                <a:pt x="68714" y="2229044"/>
              </a:moveTo>
              <a:arcTo wR="1744284" hR="1744284" stAng="9831857" swAng="154455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6FA0C6-084A-481A-B1D6-1EC8EF5C579C}">
      <dsp:nvSpPr>
        <dsp:cNvPr id="0" name=""/>
        <dsp:cNvSpPr/>
      </dsp:nvSpPr>
      <dsp:spPr>
        <a:xfrm>
          <a:off x="962101" y="1087572"/>
          <a:ext cx="1138093" cy="73976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B050"/>
              </a:solidFill>
            </a:rPr>
            <a:t>Training</a:t>
          </a:r>
          <a:endParaRPr lang="en-US" sz="1600" b="1" kern="1200" dirty="0">
            <a:solidFill>
              <a:srgbClr val="00B050"/>
            </a:solidFill>
          </a:endParaRPr>
        </a:p>
      </dsp:txBody>
      <dsp:txXfrm>
        <a:off x="998213" y="1123684"/>
        <a:ext cx="1065869" cy="667536"/>
      </dsp:txXfrm>
    </dsp:sp>
    <dsp:sp modelId="{DD063044-3B29-4F20-B96F-AAEAE73C90A6}">
      <dsp:nvSpPr>
        <dsp:cNvPr id="0" name=""/>
        <dsp:cNvSpPr/>
      </dsp:nvSpPr>
      <dsp:spPr>
        <a:xfrm>
          <a:off x="1404561" y="369428"/>
          <a:ext cx="3488568" cy="3488568"/>
        </a:xfrm>
        <a:custGeom>
          <a:avLst/>
          <a:gdLst/>
          <a:ahLst/>
          <a:cxnLst/>
          <a:rect l="0" t="0" r="0" b="0"/>
          <a:pathLst>
            <a:path>
              <a:moveTo>
                <a:pt x="339903" y="709758"/>
              </a:moveTo>
              <a:arcTo wR="1744284" hR="1744284" stAng="12982615" swAng="203865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4"/>
            <a:ext cx="3043649" cy="464840"/>
          </a:xfrm>
          <a:prstGeom prst="rect">
            <a:avLst/>
          </a:prstGeom>
          <a:noFill/>
          <a:ln w="12700">
            <a:noFill/>
            <a:miter lim="800000"/>
            <a:headEnd/>
            <a:tailEnd/>
          </a:ln>
          <a:effectLst/>
        </p:spPr>
        <p:txBody>
          <a:bodyPr vert="horz" wrap="square" lIns="93525" tIns="46763" rIns="93525" bIns="46763" numCol="1" anchor="t" anchorCtr="0" compatLnSpc="1">
            <a:prstTxWarp prst="textNoShape">
              <a:avLst/>
            </a:prstTxWarp>
          </a:bodyPr>
          <a:lstStyle>
            <a:lvl1pPr algn="l" defTabSz="936357" eaLnBrk="0" hangingPunct="0">
              <a:defRPr sz="1200">
                <a:latin typeface="Arial" pitchFamily="34" charset="0"/>
              </a:defRPr>
            </a:lvl1pPr>
          </a:lstStyle>
          <a:p>
            <a:pPr>
              <a:defRPr/>
            </a:pPr>
            <a:endParaRPr lang="en-US"/>
          </a:p>
        </p:txBody>
      </p:sp>
      <p:sp>
        <p:nvSpPr>
          <p:cNvPr id="32771" name="Rectangle 3"/>
          <p:cNvSpPr>
            <a:spLocks noGrp="1" noChangeArrowheads="1"/>
          </p:cNvSpPr>
          <p:nvPr>
            <p:ph type="dt" sz="quarter" idx="1"/>
          </p:nvPr>
        </p:nvSpPr>
        <p:spPr bwMode="auto">
          <a:xfrm>
            <a:off x="3979458" y="4"/>
            <a:ext cx="3043647" cy="464840"/>
          </a:xfrm>
          <a:prstGeom prst="rect">
            <a:avLst/>
          </a:prstGeom>
          <a:noFill/>
          <a:ln w="12700">
            <a:noFill/>
            <a:miter lim="800000"/>
            <a:headEnd/>
            <a:tailEnd/>
          </a:ln>
          <a:effectLst/>
        </p:spPr>
        <p:txBody>
          <a:bodyPr vert="horz" wrap="square" lIns="93525" tIns="46763" rIns="93525" bIns="46763" numCol="1" anchor="t" anchorCtr="0" compatLnSpc="1">
            <a:prstTxWarp prst="textNoShape">
              <a:avLst/>
            </a:prstTxWarp>
          </a:bodyPr>
          <a:lstStyle>
            <a:lvl1pPr algn="r" defTabSz="936357" eaLnBrk="0" hangingPunct="0">
              <a:defRPr sz="1200">
                <a:latin typeface="Arial" pitchFamily="34" charset="0"/>
              </a:defRPr>
            </a:lvl1pPr>
          </a:lstStyle>
          <a:p>
            <a:pPr>
              <a:defRPr/>
            </a:pPr>
            <a:endParaRPr lang="en-US"/>
          </a:p>
        </p:txBody>
      </p:sp>
      <p:sp>
        <p:nvSpPr>
          <p:cNvPr id="32772" name="Rectangle 4"/>
          <p:cNvSpPr>
            <a:spLocks noGrp="1" noChangeArrowheads="1"/>
          </p:cNvSpPr>
          <p:nvPr>
            <p:ph type="ftr" sz="quarter" idx="2"/>
          </p:nvPr>
        </p:nvSpPr>
        <p:spPr bwMode="auto">
          <a:xfrm>
            <a:off x="2" y="8844264"/>
            <a:ext cx="3043649" cy="464840"/>
          </a:xfrm>
          <a:prstGeom prst="rect">
            <a:avLst/>
          </a:prstGeom>
          <a:noFill/>
          <a:ln w="12700">
            <a:noFill/>
            <a:miter lim="800000"/>
            <a:headEnd/>
            <a:tailEnd/>
          </a:ln>
          <a:effectLst/>
        </p:spPr>
        <p:txBody>
          <a:bodyPr vert="horz" wrap="square" lIns="93525" tIns="46763" rIns="93525" bIns="46763" numCol="1" anchor="b" anchorCtr="0" compatLnSpc="1">
            <a:prstTxWarp prst="textNoShape">
              <a:avLst/>
            </a:prstTxWarp>
          </a:bodyPr>
          <a:lstStyle>
            <a:lvl1pPr algn="l" defTabSz="936357" eaLnBrk="0" hangingPunct="0">
              <a:defRPr sz="1200">
                <a:latin typeface="Arial" pitchFamily="34" charset="0"/>
              </a:defRPr>
            </a:lvl1pPr>
          </a:lstStyle>
          <a:p>
            <a:pPr>
              <a:defRPr/>
            </a:pPr>
            <a:endParaRPr lang="en-US"/>
          </a:p>
        </p:txBody>
      </p:sp>
      <p:sp>
        <p:nvSpPr>
          <p:cNvPr id="32773" name="Rectangle 5"/>
          <p:cNvSpPr>
            <a:spLocks noGrp="1" noChangeArrowheads="1"/>
          </p:cNvSpPr>
          <p:nvPr>
            <p:ph type="sldNum" sz="quarter" idx="3"/>
          </p:nvPr>
        </p:nvSpPr>
        <p:spPr bwMode="auto">
          <a:xfrm>
            <a:off x="3979458" y="8844264"/>
            <a:ext cx="3043647" cy="464840"/>
          </a:xfrm>
          <a:prstGeom prst="rect">
            <a:avLst/>
          </a:prstGeom>
          <a:noFill/>
          <a:ln w="12700">
            <a:noFill/>
            <a:miter lim="800000"/>
            <a:headEnd/>
            <a:tailEnd/>
          </a:ln>
          <a:effectLst/>
        </p:spPr>
        <p:txBody>
          <a:bodyPr vert="horz" wrap="square" lIns="93525" tIns="46763" rIns="93525" bIns="46763" numCol="1" anchor="b" anchorCtr="0" compatLnSpc="1">
            <a:prstTxWarp prst="textNoShape">
              <a:avLst/>
            </a:prstTxWarp>
          </a:bodyPr>
          <a:lstStyle>
            <a:lvl1pPr algn="r" defTabSz="936357" eaLnBrk="0" hangingPunct="0">
              <a:defRPr sz="1200">
                <a:latin typeface="Arial" pitchFamily="34" charset="0"/>
              </a:defRPr>
            </a:lvl1pPr>
          </a:lstStyle>
          <a:p>
            <a:pPr>
              <a:defRPr/>
            </a:pPr>
            <a:fld id="{3D7B3EB9-CE14-4902-BD5C-8BF440B37F68}" type="slidenum">
              <a:rPr lang="en-US"/>
              <a:pPr>
                <a:defRPr/>
              </a:pPr>
              <a:t>‹#›</a:t>
            </a:fld>
            <a:endParaRPr lang="en-US"/>
          </a:p>
        </p:txBody>
      </p:sp>
    </p:spTree>
    <p:extLst>
      <p:ext uri="{BB962C8B-B14F-4D97-AF65-F5344CB8AC3E}">
        <p14:creationId xmlns:p14="http://schemas.microsoft.com/office/powerpoint/2010/main" val="4121427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4"/>
            <a:ext cx="3043649" cy="464840"/>
          </a:xfrm>
          <a:prstGeom prst="rect">
            <a:avLst/>
          </a:prstGeom>
          <a:noFill/>
          <a:ln w="12700">
            <a:noFill/>
            <a:miter lim="800000"/>
            <a:headEnd/>
            <a:tailEnd/>
          </a:ln>
          <a:effectLst/>
        </p:spPr>
        <p:txBody>
          <a:bodyPr vert="horz" wrap="square" lIns="93525" tIns="46763" rIns="93525" bIns="46763" numCol="1" anchor="t" anchorCtr="0" compatLnSpc="1">
            <a:prstTxWarp prst="textNoShape">
              <a:avLst/>
            </a:prstTxWarp>
          </a:bodyPr>
          <a:lstStyle>
            <a:lvl1pPr algn="l" defTabSz="936357" eaLnBrk="0" hangingPunct="0">
              <a:defRPr sz="1200">
                <a:latin typeface="Arial" pitchFamily="34" charset="0"/>
              </a:defRPr>
            </a:lvl1pPr>
          </a:lstStyle>
          <a:p>
            <a:pPr>
              <a:defRPr/>
            </a:pPr>
            <a:endParaRPr lang="en-US"/>
          </a:p>
        </p:txBody>
      </p:sp>
      <p:sp>
        <p:nvSpPr>
          <p:cNvPr id="30723" name="Rectangle 3"/>
          <p:cNvSpPr>
            <a:spLocks noGrp="1" noChangeArrowheads="1"/>
          </p:cNvSpPr>
          <p:nvPr>
            <p:ph type="dt" idx="1"/>
          </p:nvPr>
        </p:nvSpPr>
        <p:spPr bwMode="auto">
          <a:xfrm>
            <a:off x="3979458" y="4"/>
            <a:ext cx="3043647" cy="464840"/>
          </a:xfrm>
          <a:prstGeom prst="rect">
            <a:avLst/>
          </a:prstGeom>
          <a:noFill/>
          <a:ln w="12700">
            <a:noFill/>
            <a:miter lim="800000"/>
            <a:headEnd/>
            <a:tailEnd/>
          </a:ln>
          <a:effectLst/>
        </p:spPr>
        <p:txBody>
          <a:bodyPr vert="horz" wrap="square" lIns="93525" tIns="46763" rIns="93525" bIns="46763" numCol="1" anchor="t" anchorCtr="0" compatLnSpc="1">
            <a:prstTxWarp prst="textNoShape">
              <a:avLst/>
            </a:prstTxWarp>
          </a:bodyPr>
          <a:lstStyle>
            <a:lvl1pPr algn="r" defTabSz="936357" eaLnBrk="0" hangingPunct="0">
              <a:defRPr sz="12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7450" y="701675"/>
            <a:ext cx="4649788" cy="348773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5809" y="4422132"/>
            <a:ext cx="5151493" cy="4186632"/>
          </a:xfrm>
          <a:prstGeom prst="rect">
            <a:avLst/>
          </a:prstGeom>
          <a:noFill/>
          <a:ln w="12700">
            <a:noFill/>
            <a:miter lim="800000"/>
            <a:headEnd/>
            <a:tailEnd/>
          </a:ln>
          <a:effectLst/>
        </p:spPr>
        <p:txBody>
          <a:bodyPr vert="horz" wrap="square" lIns="93525" tIns="46763" rIns="93525" bIns="467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2" y="8844264"/>
            <a:ext cx="3043649" cy="464840"/>
          </a:xfrm>
          <a:prstGeom prst="rect">
            <a:avLst/>
          </a:prstGeom>
          <a:noFill/>
          <a:ln w="12700">
            <a:noFill/>
            <a:miter lim="800000"/>
            <a:headEnd/>
            <a:tailEnd/>
          </a:ln>
          <a:effectLst/>
        </p:spPr>
        <p:txBody>
          <a:bodyPr vert="horz" wrap="square" lIns="93525" tIns="46763" rIns="93525" bIns="46763" numCol="1" anchor="b" anchorCtr="0" compatLnSpc="1">
            <a:prstTxWarp prst="textNoShape">
              <a:avLst/>
            </a:prstTxWarp>
          </a:bodyPr>
          <a:lstStyle>
            <a:lvl1pPr algn="l" defTabSz="936357" eaLnBrk="0" hangingPunct="0">
              <a:defRPr sz="1200">
                <a:latin typeface="Arial" pitchFamily="34" charset="0"/>
              </a:defRPr>
            </a:lvl1pPr>
          </a:lstStyle>
          <a:p>
            <a:pPr>
              <a:defRPr/>
            </a:pPr>
            <a:endParaRPr lang="en-US"/>
          </a:p>
        </p:txBody>
      </p:sp>
      <p:sp>
        <p:nvSpPr>
          <p:cNvPr id="30727" name="Rectangle 7"/>
          <p:cNvSpPr>
            <a:spLocks noGrp="1" noChangeArrowheads="1"/>
          </p:cNvSpPr>
          <p:nvPr>
            <p:ph type="sldNum" sz="quarter" idx="5"/>
          </p:nvPr>
        </p:nvSpPr>
        <p:spPr bwMode="auto">
          <a:xfrm>
            <a:off x="3979458" y="8844264"/>
            <a:ext cx="3043647" cy="464840"/>
          </a:xfrm>
          <a:prstGeom prst="rect">
            <a:avLst/>
          </a:prstGeom>
          <a:noFill/>
          <a:ln w="12700">
            <a:noFill/>
            <a:miter lim="800000"/>
            <a:headEnd/>
            <a:tailEnd/>
          </a:ln>
          <a:effectLst/>
        </p:spPr>
        <p:txBody>
          <a:bodyPr vert="horz" wrap="square" lIns="93525" tIns="46763" rIns="93525" bIns="46763" numCol="1" anchor="b" anchorCtr="0" compatLnSpc="1">
            <a:prstTxWarp prst="textNoShape">
              <a:avLst/>
            </a:prstTxWarp>
          </a:bodyPr>
          <a:lstStyle>
            <a:lvl1pPr algn="r" defTabSz="936357" eaLnBrk="0" hangingPunct="0">
              <a:defRPr sz="1200">
                <a:latin typeface="Arial" pitchFamily="34" charset="0"/>
              </a:defRPr>
            </a:lvl1pPr>
          </a:lstStyle>
          <a:p>
            <a:pPr>
              <a:defRPr/>
            </a:pPr>
            <a:fld id="{B92A9F54-9D01-468E-8DA4-3EC1DEB4B030}" type="slidenum">
              <a:rPr lang="en-US"/>
              <a:pPr>
                <a:defRPr/>
              </a:pPr>
              <a:t>‹#›</a:t>
            </a:fld>
            <a:endParaRPr lang="en-US"/>
          </a:p>
        </p:txBody>
      </p:sp>
    </p:spTree>
    <p:extLst>
      <p:ext uri="{BB962C8B-B14F-4D97-AF65-F5344CB8AC3E}">
        <p14:creationId xmlns:p14="http://schemas.microsoft.com/office/powerpoint/2010/main" val="28265257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2A9F54-9D01-468E-8DA4-3EC1DEB4B030}"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26489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anose="020F0502020204030204" pitchFamily="34" charset="0"/>
              </a:rPr>
              <a:t>We’ve talked a lot about our multifamily direct install program and to further our engagement efforts, we provide energy literacy workshops to the residents, whether at Catholic Charites properties, Hale Wai Vista, or HPHA properties like the </a:t>
            </a:r>
            <a:r>
              <a:rPr lang="en-US" dirty="0" err="1" smtClean="0">
                <a:latin typeface="Calibri" panose="020F0502020204030204" pitchFamily="34" charset="0"/>
              </a:rPr>
              <a:t>Kalihi</a:t>
            </a:r>
            <a:r>
              <a:rPr lang="en-US" dirty="0" smtClean="0">
                <a:latin typeface="Calibri" panose="020F0502020204030204" pitchFamily="34" charset="0"/>
              </a:rPr>
              <a:t> Valley Homes. So there are multiple touches to reinforce energy efficiency within this multifamily population.</a:t>
            </a:r>
          </a:p>
          <a:p>
            <a:r>
              <a:rPr lang="en-US" dirty="0" smtClean="0">
                <a:latin typeface="Calibri" panose="020F0502020204030204" pitchFamily="34" charset="0"/>
              </a:rPr>
              <a:t>Also, we will be launching a gamification pilot with multifamily properties for continued engagement and learning opportunities, keeping energy efficiency top of mind. Incentives like free months</a:t>
            </a:r>
          </a:p>
          <a:p>
            <a:r>
              <a:rPr lang="en-US" dirty="0" smtClean="0">
                <a:latin typeface="Calibri" panose="020F0502020204030204" pitchFamily="34" charset="0"/>
              </a:rPr>
              <a:t>We will also be collaborating with the Honolulu Habitat for Humanity on their upcoming new builds for single family residences. The families that qualify for HHH’s program are 30 to 60% of median income for Honolulu area and will have a no interest loan. Each family must put in over 200 hours of sweat equity, building the home and attending educational workshops. We’ll be able to provide the education to the families and energy efficient measures with deep incentives</a:t>
            </a:r>
            <a:r>
              <a:rPr lang="en-US" dirty="0">
                <a:latin typeface="Calibri" panose="020F0502020204030204" pitchFamily="34" charset="0"/>
              </a:rPr>
              <a:t> </a:t>
            </a:r>
            <a:r>
              <a:rPr lang="en-US" dirty="0" smtClean="0">
                <a:latin typeface="Calibri" panose="020F0502020204030204" pitchFamily="34" charset="0"/>
              </a:rPr>
              <a:t>through our transformational program.</a:t>
            </a:r>
            <a:endParaRPr lang="en-US" dirty="0">
              <a:latin typeface="Calibri" panose="020F0502020204030204" pitchFamily="34" charset="0"/>
            </a:endParaRPr>
          </a:p>
        </p:txBody>
      </p:sp>
      <p:sp>
        <p:nvSpPr>
          <p:cNvPr id="4" name="Header Placeholder 3"/>
          <p:cNvSpPr>
            <a:spLocks noGrp="1"/>
          </p:cNvSpPr>
          <p:nvPr>
            <p:ph type="hdr" sz="quarter"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pPr>
              <a:defRPr/>
            </a:pPr>
            <a:r>
              <a:rPr lang="en-US" smtClean="0"/>
              <a:t>Company Internal</a:t>
            </a:r>
            <a:endParaRPr lang="en-US"/>
          </a:p>
        </p:txBody>
      </p:sp>
      <p:sp>
        <p:nvSpPr>
          <p:cNvPr id="6" name="Slide Number Placeholder 5"/>
          <p:cNvSpPr>
            <a:spLocks noGrp="1"/>
          </p:cNvSpPr>
          <p:nvPr>
            <p:ph type="sldNum" sz="quarter" idx="12"/>
          </p:nvPr>
        </p:nvSpPr>
        <p:spPr/>
        <p:txBody>
          <a:bodyPr/>
          <a:lstStyle/>
          <a:p>
            <a:pPr>
              <a:defRPr/>
            </a:pPr>
            <a:fld id="{B92A9F54-9D01-468E-8DA4-3EC1DEB4B03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426498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029200" y="4419600"/>
            <a:ext cx="3657600" cy="609600"/>
          </a:xfrm>
          <a:prstGeom prst="rect">
            <a:avLst/>
          </a:prstGeom>
        </p:spPr>
        <p:txBody>
          <a:bodyPr vert="horz"/>
          <a:lstStyle>
            <a:lvl1pPr marL="0" indent="0" algn="r">
              <a:buNone/>
              <a:defRPr b="0">
                <a:solidFill>
                  <a:srgbClr val="004054"/>
                </a:solidFill>
              </a:defRPr>
            </a:lvl1pPr>
          </a:lstStyle>
          <a:p>
            <a:pPr lvl="0"/>
            <a:r>
              <a:rPr lang="en-US"/>
              <a:t>Presenter’s Name</a:t>
            </a:r>
          </a:p>
        </p:txBody>
      </p:sp>
      <p:sp>
        <p:nvSpPr>
          <p:cNvPr id="8" name="Text Placeholder 7"/>
          <p:cNvSpPr>
            <a:spLocks noGrp="1"/>
          </p:cNvSpPr>
          <p:nvPr>
            <p:ph type="body" sz="quarter" idx="11" hasCustomPrompt="1"/>
          </p:nvPr>
        </p:nvSpPr>
        <p:spPr>
          <a:xfrm>
            <a:off x="4648200" y="5029200"/>
            <a:ext cx="4038600" cy="381000"/>
          </a:xfrm>
          <a:prstGeom prst="rect">
            <a:avLst/>
          </a:prstGeom>
        </p:spPr>
        <p:txBody>
          <a:bodyPr vert="horz"/>
          <a:lstStyle>
            <a:lvl1pPr marL="0" indent="0" algn="r">
              <a:buNone/>
              <a:defRPr sz="1600" b="0" i="0" cap="small" spc="200" baseline="0">
                <a:solidFill>
                  <a:srgbClr val="004054"/>
                </a:solidFill>
              </a:defRPr>
            </a:lvl1pPr>
          </a:lstStyle>
          <a:p>
            <a:pPr lvl="0"/>
            <a:r>
              <a:rPr lang="en-US" dirty="0"/>
              <a:t>presenter’s title</a:t>
            </a:r>
          </a:p>
        </p:txBody>
      </p:sp>
      <p:sp>
        <p:nvSpPr>
          <p:cNvPr id="2" name="Title 1"/>
          <p:cNvSpPr>
            <a:spLocks noGrp="1"/>
          </p:cNvSpPr>
          <p:nvPr>
            <p:ph type="title" hasCustomPrompt="1"/>
          </p:nvPr>
        </p:nvSpPr>
        <p:spPr>
          <a:xfrm>
            <a:off x="3200400" y="731838"/>
            <a:ext cx="5486400" cy="2697162"/>
          </a:xfrm>
          <a:prstGeom prst="rect">
            <a:avLst/>
          </a:prstGeom>
        </p:spPr>
        <p:txBody>
          <a:bodyPr vert="horz"/>
          <a:lstStyle>
            <a:lvl1pPr>
              <a:defRPr sz="4800" b="0" cap="none">
                <a:solidFill>
                  <a:schemeClr val="bg1"/>
                </a:solidFill>
                <a:effectLst/>
              </a:defRPr>
            </a:lvl1pPr>
          </a:lstStyle>
          <a:p>
            <a:r>
              <a:rPr lang="en-US" dirty="0"/>
              <a:t>Title of This Presentation</a:t>
            </a:r>
          </a:p>
        </p:txBody>
      </p:sp>
    </p:spTree>
    <p:extLst>
      <p:ext uri="{BB962C8B-B14F-4D97-AF65-F5344CB8AC3E}">
        <p14:creationId xmlns:p14="http://schemas.microsoft.com/office/powerpoint/2010/main" val="56317034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33400" y="3733800"/>
            <a:ext cx="8153400" cy="609600"/>
          </a:xfrm>
          <a:prstGeom prst="rect">
            <a:avLst/>
          </a:prstGeom>
        </p:spPr>
        <p:txBody>
          <a:bodyPr vert="horz"/>
          <a:lstStyle>
            <a:lvl1pPr marL="0" indent="0" algn="ctr">
              <a:buNone/>
              <a:defRPr b="0">
                <a:solidFill>
                  <a:schemeClr val="bg1"/>
                </a:solidFill>
              </a:defRPr>
            </a:lvl1pPr>
          </a:lstStyle>
          <a:p>
            <a:pPr lvl="0"/>
            <a:r>
              <a:rPr lang="en-US" dirty="0"/>
              <a:t>Presenter’s Name</a:t>
            </a:r>
          </a:p>
        </p:txBody>
      </p:sp>
      <p:sp>
        <p:nvSpPr>
          <p:cNvPr id="8" name="Text Placeholder 7"/>
          <p:cNvSpPr>
            <a:spLocks noGrp="1"/>
          </p:cNvSpPr>
          <p:nvPr>
            <p:ph type="body" sz="quarter" idx="11" hasCustomPrompt="1"/>
          </p:nvPr>
        </p:nvSpPr>
        <p:spPr>
          <a:xfrm>
            <a:off x="533400" y="4191000"/>
            <a:ext cx="8153400" cy="381000"/>
          </a:xfrm>
          <a:prstGeom prst="rect">
            <a:avLst/>
          </a:prstGeom>
        </p:spPr>
        <p:txBody>
          <a:bodyPr vert="horz"/>
          <a:lstStyle>
            <a:lvl1pPr marL="0" indent="0" algn="ctr">
              <a:buNone/>
              <a:defRPr sz="1600" b="0" i="0" cap="small" spc="200" baseline="0">
                <a:solidFill>
                  <a:schemeClr val="bg1"/>
                </a:solidFill>
              </a:defRPr>
            </a:lvl1pPr>
          </a:lstStyle>
          <a:p>
            <a:pPr lvl="0"/>
            <a:r>
              <a:rPr lang="en-US" dirty="0"/>
              <a:t>presenter’s title</a:t>
            </a:r>
          </a:p>
        </p:txBody>
      </p:sp>
      <p:sp>
        <p:nvSpPr>
          <p:cNvPr id="2" name="Title 1"/>
          <p:cNvSpPr>
            <a:spLocks noGrp="1"/>
          </p:cNvSpPr>
          <p:nvPr>
            <p:ph type="title" hasCustomPrompt="1"/>
          </p:nvPr>
        </p:nvSpPr>
        <p:spPr>
          <a:xfrm>
            <a:off x="457200" y="1828800"/>
            <a:ext cx="8229600" cy="1219200"/>
          </a:xfrm>
          <a:prstGeom prst="rect">
            <a:avLst/>
          </a:prstGeom>
        </p:spPr>
        <p:txBody>
          <a:bodyPr vert="horz"/>
          <a:lstStyle>
            <a:lvl1pPr algn="ctr">
              <a:defRPr sz="4800" b="0" cap="none">
                <a:solidFill>
                  <a:srgbClr val="005874"/>
                </a:solidFill>
                <a:effectLst/>
              </a:defRPr>
            </a:lvl1pPr>
          </a:lstStyle>
          <a:p>
            <a:r>
              <a:rPr lang="en-US" dirty="0"/>
              <a:t>Title of </a:t>
            </a:r>
            <a:r>
              <a:rPr lang="en-US" dirty="0" smtClean="0"/>
              <a:t>Presentation</a:t>
            </a:r>
            <a:endParaRPr lang="en-US" dirty="0"/>
          </a:p>
        </p:txBody>
      </p:sp>
    </p:spTree>
    <p:extLst>
      <p:ext uri="{BB962C8B-B14F-4D97-AF65-F5344CB8AC3E}">
        <p14:creationId xmlns:p14="http://schemas.microsoft.com/office/powerpoint/2010/main" val="91467266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68871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Image/Graphic">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none" spc="150" baseline="0">
                <a:solidFill>
                  <a:schemeClr val="bg1"/>
                </a:solidFill>
              </a:defRPr>
            </a:lvl1pPr>
            <a:lvl2pPr>
              <a:defRPr b="0"/>
            </a:lvl2pPr>
            <a:lvl3pPr>
              <a:defRPr b="0"/>
            </a:lvl3pPr>
            <a:lvl4pPr>
              <a:defRPr b="0"/>
            </a:lvl4pPr>
            <a:lvl5pPr>
              <a:defRPr b="0"/>
            </a:lvl5pPr>
          </a:lstStyle>
          <a:p>
            <a:pPr lvl="0"/>
            <a:r>
              <a:rPr lang="en-US" dirty="0" smtClean="0"/>
              <a:t>Slide title</a:t>
            </a:r>
            <a:endParaRPr lang="en-US" dirty="0"/>
          </a:p>
        </p:txBody>
      </p:sp>
      <p:sp>
        <p:nvSpPr>
          <p:cNvPr id="10" name="Content Placeholder 2"/>
          <p:cNvSpPr>
            <a:spLocks noGrp="1"/>
          </p:cNvSpPr>
          <p:nvPr>
            <p:ph idx="1" hasCustomPrompt="1"/>
          </p:nvPr>
        </p:nvSpPr>
        <p:spPr>
          <a:xfrm>
            <a:off x="533400" y="1269093"/>
            <a:ext cx="8077200" cy="4494288"/>
          </a:xfrm>
          <a:prstGeom prst="rect">
            <a:avLst/>
          </a:prstGeom>
        </p:spPr>
        <p:txBody>
          <a:bodyPr/>
          <a:lstStyle>
            <a:lvl1pPr marL="342900" indent="-342900">
              <a:buFontTx/>
              <a:buNone/>
              <a:defRPr baseline="0"/>
            </a:lvl1pPr>
          </a:lstStyle>
          <a:p>
            <a:pPr marL="0" indent="0">
              <a:buNone/>
            </a:pPr>
            <a:r>
              <a:rPr lang="en-US" sz="2000" b="0" dirty="0">
                <a:solidFill>
                  <a:srgbClr val="004054"/>
                </a:solidFill>
                <a:latin typeface="Arial"/>
                <a:cs typeface="Arial"/>
              </a:rPr>
              <a:t>A</a:t>
            </a:r>
            <a:r>
              <a:rPr lang="en-US" sz="2000" b="0" dirty="0" smtClean="0">
                <a:solidFill>
                  <a:srgbClr val="004054"/>
                </a:solidFill>
                <a:latin typeface="Arial"/>
                <a:cs typeface="Arial"/>
              </a:rPr>
              <a:t>dd </a:t>
            </a:r>
            <a:r>
              <a:rPr lang="en-US" sz="2000" b="0" dirty="0">
                <a:solidFill>
                  <a:srgbClr val="004054"/>
                </a:solidFill>
                <a:latin typeface="Arial"/>
                <a:cs typeface="Arial"/>
              </a:rPr>
              <a:t>image, chart, etc.</a:t>
            </a:r>
          </a:p>
        </p:txBody>
      </p:sp>
    </p:spTree>
    <p:extLst>
      <p:ext uri="{BB962C8B-B14F-4D97-AF65-F5344CB8AC3E}">
        <p14:creationId xmlns:p14="http://schemas.microsoft.com/office/powerpoint/2010/main" val="4024090392"/>
      </p:ext>
    </p:extLst>
  </p:cSld>
  <p:clrMapOvr>
    <a:masterClrMapping/>
  </p:clrMapOvr>
  <p:transition>
    <p:fade/>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Point">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457200" y="2209800"/>
            <a:ext cx="8229600" cy="1143000"/>
          </a:xfrm>
          <a:prstGeom prst="rect">
            <a:avLst/>
          </a:prstGeom>
        </p:spPr>
        <p:txBody>
          <a:bodyPr vert="horz" anchor="ctr" anchorCtr="0"/>
          <a:lstStyle>
            <a:lvl1pPr algn="ctr">
              <a:defRPr sz="4000" b="0" kern="1200" cap="none" normalizeH="0" baseline="0">
                <a:solidFill>
                  <a:schemeClr val="bg1"/>
                </a:solidFill>
                <a:effectLst/>
              </a:defRPr>
            </a:lvl1pPr>
          </a:lstStyle>
          <a:p>
            <a:r>
              <a:rPr lang="en-US" dirty="0"/>
              <a:t>Single Point</a:t>
            </a:r>
          </a:p>
        </p:txBody>
      </p:sp>
    </p:spTree>
    <p:extLst>
      <p:ext uri="{BB962C8B-B14F-4D97-AF65-F5344CB8AC3E}">
        <p14:creationId xmlns:p14="http://schemas.microsoft.com/office/powerpoint/2010/main" val="2080118391"/>
      </p:ext>
    </p:extLst>
  </p:cSld>
  <p:clrMapOvr>
    <a:masterClrMapping/>
  </p:clrMapOvr>
  <p:transition>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bleed Picture No Cap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9144000" cy="6019800"/>
          </a:xfrm>
          <a:prstGeom prst="rect">
            <a:avLst/>
          </a:prstGeom>
        </p:spPr>
        <p:txBody>
          <a:bodyPr vert="horz"/>
          <a:lstStyle>
            <a:lvl1pPr marL="0" indent="0">
              <a:buNone/>
              <a:defRPr/>
            </a:lvl1pPr>
          </a:lstStyle>
          <a:p>
            <a:endParaRPr lang="en-US" dirty="0"/>
          </a:p>
        </p:txBody>
      </p:sp>
    </p:spTree>
    <p:extLst>
      <p:ext uri="{BB962C8B-B14F-4D97-AF65-F5344CB8AC3E}">
        <p14:creationId xmlns:p14="http://schemas.microsoft.com/office/powerpoint/2010/main" val="1333696845"/>
      </p:ext>
    </p:extLst>
  </p:cSld>
  <p:clrMapOvr>
    <a:masterClrMapping/>
  </p:clrMapOvr>
  <p:transition>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0" y="1905000"/>
            <a:ext cx="9144000" cy="1774686"/>
          </a:xfrm>
          <a:prstGeom prst="rect">
            <a:avLst/>
          </a:prstGeom>
          <a:noFill/>
        </p:spPr>
        <p:txBody>
          <a:bodyPr vert="horz" wrap="square" anchor="ctr" anchorCtr="0">
            <a:noAutofit/>
          </a:bodyPr>
          <a:lstStyle>
            <a:lvl1pPr algn="ctr">
              <a:defRPr sz="5400" b="0" cap="none" spc="100" baseline="0">
                <a:solidFill>
                  <a:srgbClr val="005874"/>
                </a:solidFill>
                <a:effectLst/>
                <a:latin typeface="+mn-lt"/>
              </a:defRPr>
            </a:lvl1pPr>
          </a:lstStyle>
          <a:p>
            <a:r>
              <a:rPr lang="en-US" dirty="0"/>
              <a:t>Section Header</a:t>
            </a:r>
          </a:p>
        </p:txBody>
      </p:sp>
    </p:spTree>
    <p:extLst>
      <p:ext uri="{BB962C8B-B14F-4D97-AF65-F5344CB8AC3E}">
        <p14:creationId xmlns:p14="http://schemas.microsoft.com/office/powerpoint/2010/main" val="359870838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447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11"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dirty="0"/>
              <a:t>Point 1</a:t>
            </a:r>
          </a:p>
          <a:p>
            <a:pPr lvl="0"/>
            <a:r>
              <a:rPr lang="en-US" dirty="0"/>
              <a:t>Point 2</a:t>
            </a:r>
          </a:p>
          <a:p>
            <a:pPr lvl="0"/>
            <a:r>
              <a:rPr lang="en-US" dirty="0"/>
              <a:t>Point 3</a:t>
            </a:r>
          </a:p>
        </p:txBody>
      </p:sp>
      <p:sp>
        <p:nvSpPr>
          <p:cNvPr id="12"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none" spc="150" baseline="0">
                <a:solidFill>
                  <a:schemeClr val="bg1"/>
                </a:solidFill>
              </a:defRPr>
            </a:lvl1pPr>
            <a:lvl2pPr>
              <a:defRPr b="0"/>
            </a:lvl2pPr>
            <a:lvl3pPr>
              <a:defRPr b="0"/>
            </a:lvl3pPr>
            <a:lvl4pPr>
              <a:defRPr b="0"/>
            </a:lvl4pPr>
            <a:lvl5pPr>
              <a:defRPr b="0"/>
            </a:lvl5pPr>
          </a:lstStyle>
          <a:p>
            <a:pPr lvl="0"/>
            <a:r>
              <a:rPr lang="en-US" dirty="0" smtClean="0"/>
              <a:t>Slide title</a:t>
            </a:r>
            <a:endParaRPr lang="en-US" dirty="0"/>
          </a:p>
        </p:txBody>
      </p:sp>
    </p:spTree>
    <p:extLst>
      <p:ext uri="{BB962C8B-B14F-4D97-AF65-F5344CB8AC3E}">
        <p14:creationId xmlns:p14="http://schemas.microsoft.com/office/powerpoint/2010/main" val="135381186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ble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175"/>
            <a:ext cx="6096000" cy="59994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9"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a:t>Point 1</a:t>
            </a:r>
          </a:p>
          <a:p>
            <a:pPr lvl="0"/>
            <a:r>
              <a:rPr lang="en-US"/>
              <a:t>Point 2</a:t>
            </a:r>
          </a:p>
          <a:p>
            <a:pPr lvl="0"/>
            <a:r>
              <a:rPr lang="en-US"/>
              <a:t>Point 3</a:t>
            </a:r>
          </a:p>
        </p:txBody>
      </p:sp>
    </p:spTree>
    <p:extLst>
      <p:ext uri="{BB962C8B-B14F-4D97-AF65-F5344CB8AC3E}">
        <p14:creationId xmlns:p14="http://schemas.microsoft.com/office/powerpoint/2010/main" val="315158389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521" y="1463342"/>
            <a:ext cx="7417279" cy="4324350"/>
          </a:xfrm>
          <a:prstGeom prst="rect">
            <a:avLst/>
          </a:prstGeom>
        </p:spPr>
        <p:txBody>
          <a:bodyPr/>
          <a:lstStyle>
            <a:lvl1pPr marL="285750" indent="-285750">
              <a:lnSpc>
                <a:spcPts val="2580"/>
              </a:lnSpc>
              <a:spcAft>
                <a:spcPts val="1800"/>
              </a:spcAft>
              <a:buClr>
                <a:srgbClr val="003D50"/>
              </a:buClr>
              <a:buSzPct val="60000"/>
              <a:buFont typeface="Wingdings" charset="2"/>
              <a:buChar char=""/>
              <a:defRPr sz="2200" b="0">
                <a:solidFill>
                  <a:srgbClr val="004054"/>
                </a:solidFill>
              </a:defRPr>
            </a:lvl1pPr>
            <a:lvl2pPr marL="688975" marR="0" indent="-282575" algn="l" defTabSz="914400" rtl="0" eaLnBrk="0" fontAlgn="base" latinLnBrk="0" hangingPunct="0">
              <a:lnSpc>
                <a:spcPct val="100000"/>
              </a:lnSpc>
              <a:spcBef>
                <a:spcPct val="20000"/>
              </a:spcBef>
              <a:spcAft>
                <a:spcPts val="1800"/>
              </a:spcAft>
              <a:buClr>
                <a:srgbClr val="003D50"/>
              </a:buClr>
              <a:buSzPct val="50000"/>
              <a:buFont typeface="Wingdings" charset="2"/>
              <a:buChar char=""/>
              <a:tabLst/>
              <a:defRPr sz="1800" b="0">
                <a:solidFill>
                  <a:srgbClr val="004054"/>
                </a:solidFill>
              </a:defRPr>
            </a:lvl2pPr>
            <a:lvl3pPr>
              <a:buClrTx/>
              <a:defRPr>
                <a:solidFill>
                  <a:srgbClr val="004054"/>
                </a:solidFill>
              </a:defRPr>
            </a:lvl3pPr>
            <a:lvl4pPr>
              <a:buClrTx/>
              <a:defRPr>
                <a:solidFill>
                  <a:srgbClr val="004054"/>
                </a:solidFill>
              </a:defRPr>
            </a:lvl4pPr>
            <a:lvl5pPr>
              <a:buClrTx/>
              <a:defRPr>
                <a:solidFill>
                  <a:srgbClr val="004054"/>
                </a:solidFill>
              </a:defRPr>
            </a:lvl5pPr>
          </a:lstStyle>
          <a:p>
            <a:pPr lvl="0"/>
            <a:r>
              <a:rPr lang="en-US" dirty="0" smtClean="0"/>
              <a:t>Click to edit Master text styles</a:t>
            </a:r>
          </a:p>
          <a:p>
            <a:pPr lvl="1"/>
            <a:r>
              <a:rPr lang="en-US" dirty="0" smtClean="0"/>
              <a:t>Second level</a:t>
            </a:r>
          </a:p>
          <a:p>
            <a:pPr lvl="1"/>
            <a:r>
              <a:rPr lang="en-US" dirty="0" smtClean="0"/>
              <a:t>Second level</a:t>
            </a:r>
          </a:p>
          <a:p>
            <a:pPr lvl="1"/>
            <a:endParaRPr lang="en-US" dirty="0" smtClean="0"/>
          </a:p>
        </p:txBody>
      </p:sp>
      <p:sp>
        <p:nvSpPr>
          <p:cNvPr id="1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lang="en-US" sz="2400" b="0" cap="none" spc="150" baseline="0" dirty="0">
                <a:solidFill>
                  <a:schemeClr val="bg1"/>
                </a:solidFill>
                <a:latin typeface="+mn-lt"/>
                <a:ea typeface="+mn-ea"/>
                <a:cs typeface="+mn-cs"/>
              </a:defRPr>
            </a:lvl1pPr>
            <a:lvl2pPr>
              <a:defRPr b="0"/>
            </a:lvl2pPr>
            <a:lvl3pPr>
              <a:defRPr b="0"/>
            </a:lvl3pPr>
            <a:lvl4pPr>
              <a:defRPr b="0"/>
            </a:lvl4pPr>
            <a:lvl5pPr>
              <a:defRPr b="0"/>
            </a:lvl5pPr>
          </a:lstStyle>
          <a:p>
            <a:pPr marL="0" lvl="0" indent="0" algn="l" rtl="0" eaLnBrk="0" fontAlgn="base" hangingPunct="0">
              <a:spcBef>
                <a:spcPct val="20000"/>
              </a:spcBef>
              <a:spcAft>
                <a:spcPct val="0"/>
              </a:spcAft>
              <a:buClr>
                <a:schemeClr val="tx1"/>
              </a:buClr>
              <a:buSzPct val="80000"/>
              <a:buFont typeface="Arial" pitchFamily="34" charset="0"/>
              <a:buNone/>
            </a:pPr>
            <a:r>
              <a:rPr lang="en-US" dirty="0" smtClean="0"/>
              <a:t>Slide title</a:t>
            </a:r>
            <a:endParaRPr lang="en-US" dirty="0"/>
          </a:p>
        </p:txBody>
      </p:sp>
    </p:spTree>
    <p:extLst>
      <p:ext uri="{BB962C8B-B14F-4D97-AF65-F5344CB8AC3E}">
        <p14:creationId xmlns:p14="http://schemas.microsoft.com/office/powerpoint/2010/main" val="148459720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AEE34D8-2D50-423D-A064-4B539C35C5F8}" type="datetimeFigureOut">
              <a:rPr lang="en-US" smtClean="0">
                <a:solidFill>
                  <a:srgbClr val="000000"/>
                </a:solidFill>
              </a:rPr>
              <a:pPr/>
              <a:t>2/27/2018</a:t>
            </a:fld>
            <a:endParaRPr lang="en-US">
              <a:solidFill>
                <a:srgbClr val="0000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DDF1322-E94A-4CD8-956B-5A087E31019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369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Image/Graphic">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all" spc="150" baseline="0">
                <a:solidFill>
                  <a:schemeClr val="bg1"/>
                </a:solidFill>
              </a:defRPr>
            </a:lvl1pPr>
            <a:lvl2pPr>
              <a:defRPr b="0"/>
            </a:lvl2pPr>
            <a:lvl3pPr>
              <a:defRPr b="0"/>
            </a:lvl3pPr>
            <a:lvl4pPr>
              <a:defRPr b="0"/>
            </a:lvl4pPr>
            <a:lvl5pPr>
              <a:defRPr b="0"/>
            </a:lvl5pPr>
          </a:lstStyle>
          <a:p>
            <a:pPr lvl="0"/>
            <a:r>
              <a:rPr lang="en-US"/>
              <a:t>SLIDE TITLE</a:t>
            </a:r>
          </a:p>
        </p:txBody>
      </p:sp>
      <p:sp>
        <p:nvSpPr>
          <p:cNvPr id="8" name="Line 17"/>
          <p:cNvSpPr>
            <a:spLocks noChangeShapeType="1"/>
          </p:cNvSpPr>
          <p:nvPr userDrawn="1"/>
        </p:nvSpPr>
        <p:spPr bwMode="auto">
          <a:xfrm>
            <a:off x="533400" y="1050754"/>
            <a:ext cx="8077200" cy="0"/>
          </a:xfrm>
          <a:prstGeom prst="line">
            <a:avLst/>
          </a:prstGeom>
          <a:ln w="19050" cmpd="sng">
            <a:solidFill>
              <a:srgbClr val="007BA2"/>
            </a:solidFill>
            <a:headEnd/>
            <a:tailEnd/>
          </a:ln>
          <a:effectLst/>
        </p:spPr>
        <p:style>
          <a:lnRef idx="3">
            <a:schemeClr val="accent3"/>
          </a:lnRef>
          <a:fillRef idx="0">
            <a:schemeClr val="accent3"/>
          </a:fillRef>
          <a:effectRef idx="2">
            <a:schemeClr val="accent3"/>
          </a:effectRef>
          <a:fontRef idx="minor">
            <a:schemeClr val="tx1"/>
          </a:fontRef>
        </p:style>
        <p:txBody>
          <a:bodyPr wrap="none" anchor="ctr"/>
          <a:lstStyle/>
          <a:p>
            <a:pPr algn="ctr" eaLnBrk="0" hangingPunct="0">
              <a:defRPr/>
            </a:pPr>
            <a:endParaRPr lang="en-US">
              <a:latin typeface="Arial" pitchFamily="34" charset="0"/>
            </a:endParaRPr>
          </a:p>
        </p:txBody>
      </p:sp>
      <p:sp>
        <p:nvSpPr>
          <p:cNvPr id="10" name="Content Placeholder 2"/>
          <p:cNvSpPr>
            <a:spLocks noGrp="1"/>
          </p:cNvSpPr>
          <p:nvPr>
            <p:ph idx="1" hasCustomPrompt="1"/>
          </p:nvPr>
        </p:nvSpPr>
        <p:spPr>
          <a:xfrm>
            <a:off x="533400" y="1269093"/>
            <a:ext cx="8077200" cy="4494288"/>
          </a:xfrm>
          <a:prstGeom prst="rect">
            <a:avLst/>
          </a:prstGeom>
        </p:spPr>
        <p:txBody>
          <a:bodyPr/>
          <a:lstStyle>
            <a:lvl1pPr marL="342900" indent="-342900">
              <a:buFontTx/>
              <a:buNone/>
              <a:defRPr baseline="0"/>
            </a:lvl1pPr>
          </a:lstStyle>
          <a:p>
            <a:pPr marL="0" indent="0">
              <a:buNone/>
            </a:pPr>
            <a:r>
              <a:rPr lang="en-US" sz="2000" b="0" dirty="0">
                <a:solidFill>
                  <a:srgbClr val="004054"/>
                </a:solidFill>
                <a:latin typeface="Arial"/>
                <a:cs typeface="Arial"/>
              </a:rPr>
              <a:t>add image, chart, etc.</a:t>
            </a:r>
          </a:p>
        </p:txBody>
      </p:sp>
    </p:spTree>
  </p:cSld>
  <p:clrMapOvr>
    <a:masterClrMapping/>
  </p:clrMapOvr>
  <p:transition>
    <p:fade/>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Point">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457200" y="2209800"/>
            <a:ext cx="8229600" cy="1143000"/>
          </a:xfrm>
          <a:prstGeom prst="rect">
            <a:avLst/>
          </a:prstGeom>
        </p:spPr>
        <p:txBody>
          <a:bodyPr vert="horz" anchor="ctr" anchorCtr="0"/>
          <a:lstStyle>
            <a:lvl1pPr algn="ctr">
              <a:defRPr sz="4000" b="0" kern="1200" cap="none" normalizeH="0" baseline="0">
                <a:solidFill>
                  <a:schemeClr val="bg1"/>
                </a:solidFill>
                <a:effectLst/>
              </a:defRPr>
            </a:lvl1pPr>
          </a:lstStyle>
          <a:p>
            <a:r>
              <a:rPr lang="en-US"/>
              <a:t>Single Point</a:t>
            </a:r>
          </a:p>
        </p:txBody>
      </p:sp>
    </p:spTree>
    <p:extLst>
      <p:ext uri="{BB962C8B-B14F-4D97-AF65-F5344CB8AC3E}">
        <p14:creationId xmlns:p14="http://schemas.microsoft.com/office/powerpoint/2010/main" val="1250049701"/>
      </p:ext>
    </p:extLst>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bleed Picture No Cap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9144000" cy="6019800"/>
          </a:xfrm>
          <a:prstGeom prst="rect">
            <a:avLst/>
          </a:prstGeom>
        </p:spPr>
        <p:txBody>
          <a:bodyPr vert="horz"/>
          <a:lstStyle>
            <a:lvl1pPr marL="0" indent="0">
              <a:buNone/>
              <a:defRPr/>
            </a:lvl1pPr>
          </a:lstStyle>
          <a:p>
            <a:endParaRPr lang="en-US"/>
          </a:p>
        </p:txBody>
      </p:sp>
    </p:spTree>
    <p:extLst>
      <p:ext uri="{BB962C8B-B14F-4D97-AF65-F5344CB8AC3E}">
        <p14:creationId xmlns:p14="http://schemas.microsoft.com/office/powerpoint/2010/main" val="2766532699"/>
      </p:ext>
    </p:extLst>
  </p:cSld>
  <p:clrMapOvr>
    <a:masterClrMapping/>
  </p:clrMapOvr>
  <p:transition>
    <p:fade/>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8"/>
          <p:cNvSpPr>
            <a:spLocks noGrp="1"/>
          </p:cNvSpPr>
          <p:nvPr>
            <p:ph type="title" hasCustomPrompt="1"/>
          </p:nvPr>
        </p:nvSpPr>
        <p:spPr>
          <a:xfrm>
            <a:off x="0" y="1905000"/>
            <a:ext cx="9144000" cy="1774686"/>
          </a:xfrm>
          <a:prstGeom prst="rect">
            <a:avLst/>
          </a:prstGeom>
          <a:noFill/>
        </p:spPr>
        <p:txBody>
          <a:bodyPr vert="horz" wrap="square" anchor="ctr" anchorCtr="0">
            <a:noAutofit/>
          </a:bodyPr>
          <a:lstStyle>
            <a:lvl1pPr algn="ctr">
              <a:defRPr sz="5400" b="1" cap="none" spc="100" baseline="0">
                <a:solidFill>
                  <a:srgbClr val="004054"/>
                </a:solidFill>
                <a:effectLst/>
              </a:defRPr>
            </a:lvl1pPr>
          </a:lstStyle>
          <a:p>
            <a:r>
              <a:rPr lang="en-US"/>
              <a:t>Section Header</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447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6" name="Line 17"/>
          <p:cNvSpPr>
            <a:spLocks noChangeShapeType="1"/>
          </p:cNvSpPr>
          <p:nvPr userDrawn="1"/>
        </p:nvSpPr>
        <p:spPr bwMode="auto">
          <a:xfrm>
            <a:off x="533400" y="1050754"/>
            <a:ext cx="8077200" cy="0"/>
          </a:xfrm>
          <a:prstGeom prst="line">
            <a:avLst/>
          </a:prstGeom>
          <a:ln w="19050" cmpd="sng">
            <a:solidFill>
              <a:srgbClr val="007BA2"/>
            </a:solidFill>
            <a:headEnd/>
            <a:tailEnd/>
          </a:ln>
          <a:effectLst/>
        </p:spPr>
        <p:style>
          <a:lnRef idx="3">
            <a:schemeClr val="accent3"/>
          </a:lnRef>
          <a:fillRef idx="0">
            <a:schemeClr val="accent3"/>
          </a:fillRef>
          <a:effectRef idx="2">
            <a:schemeClr val="accent3"/>
          </a:effectRef>
          <a:fontRef idx="minor">
            <a:schemeClr val="tx1"/>
          </a:fontRef>
        </p:style>
        <p:txBody>
          <a:bodyPr wrap="none" anchor="ctr"/>
          <a:lstStyle/>
          <a:p>
            <a:pPr algn="ctr" eaLnBrk="0" hangingPunct="0">
              <a:defRPr/>
            </a:pPr>
            <a:endParaRPr lang="en-US">
              <a:latin typeface="Arial" pitchFamily="34" charset="0"/>
            </a:endParaRPr>
          </a:p>
        </p:txBody>
      </p:sp>
      <p:sp>
        <p:nvSpPr>
          <p:cNvPr id="11"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a:t>Point 1</a:t>
            </a:r>
          </a:p>
          <a:p>
            <a:pPr lvl="0"/>
            <a:r>
              <a:rPr lang="en-US"/>
              <a:t>Point 2</a:t>
            </a:r>
          </a:p>
          <a:p>
            <a:pPr lvl="0"/>
            <a:r>
              <a:rPr lang="en-US"/>
              <a:t>Point 3</a:t>
            </a:r>
          </a:p>
        </p:txBody>
      </p:sp>
      <p:sp>
        <p:nvSpPr>
          <p:cNvPr id="12"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all" spc="150" baseline="0">
                <a:solidFill>
                  <a:schemeClr val="bg1"/>
                </a:solidFill>
              </a:defRPr>
            </a:lvl1pPr>
            <a:lvl2pPr>
              <a:defRPr b="0"/>
            </a:lvl2pPr>
            <a:lvl3pPr>
              <a:defRPr b="0"/>
            </a:lvl3pPr>
            <a:lvl4pPr>
              <a:defRPr b="0"/>
            </a:lvl4pPr>
            <a:lvl5pPr>
              <a:defRPr b="0"/>
            </a:lvl5pPr>
          </a:lstStyle>
          <a:p>
            <a:pPr lvl="0"/>
            <a:r>
              <a:rPr lang="en-US"/>
              <a:t>SLIDE TITLE</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ble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175"/>
            <a:ext cx="6096000" cy="59994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9" name="Text Placeholder 10"/>
          <p:cNvSpPr>
            <a:spLocks noGrp="1"/>
          </p:cNvSpPr>
          <p:nvPr>
            <p:ph type="body" sz="quarter" idx="11" hasCustomPrompt="1"/>
          </p:nvPr>
        </p:nvSpPr>
        <p:spPr>
          <a:xfrm>
            <a:off x="6248400" y="1447800"/>
            <a:ext cx="2438400" cy="4114800"/>
          </a:xfrm>
          <a:prstGeom prst="rect">
            <a:avLst/>
          </a:prstGeom>
        </p:spPr>
        <p:txBody>
          <a:bodyPr vert="horz"/>
          <a:lstStyle>
            <a:lvl1pPr marL="0" indent="-342900">
              <a:lnSpc>
                <a:spcPts val="2260"/>
              </a:lnSpc>
              <a:spcAft>
                <a:spcPts val="1800"/>
              </a:spcAft>
              <a:buClr>
                <a:srgbClr val="004054"/>
              </a:buClr>
              <a:buSzPct val="80000"/>
              <a:buFont typeface="Wingdings" charset="2"/>
              <a:buChar char=""/>
              <a:defRPr sz="1800" b="0" i="0" baseline="0">
                <a:solidFill>
                  <a:srgbClr val="004054"/>
                </a:solidFill>
              </a:defRPr>
            </a:lvl1pPr>
          </a:lstStyle>
          <a:p>
            <a:pPr lvl="0"/>
            <a:r>
              <a:rPr lang="en-US"/>
              <a:t>Point 1</a:t>
            </a:r>
          </a:p>
          <a:p>
            <a:pPr lvl="0"/>
            <a:r>
              <a:rPr lang="en-US"/>
              <a:t>Point 2</a:t>
            </a:r>
          </a:p>
          <a:p>
            <a:pPr lvl="0"/>
            <a:r>
              <a:rPr lang="en-US"/>
              <a:t>Point 3</a:t>
            </a:r>
          </a:p>
        </p:txBody>
      </p:sp>
    </p:spTree>
    <p:extLst>
      <p:ext uri="{BB962C8B-B14F-4D97-AF65-F5344CB8AC3E}">
        <p14:creationId xmlns:p14="http://schemas.microsoft.com/office/powerpoint/2010/main" val="34029203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521" y="1463342"/>
            <a:ext cx="7417279" cy="4324350"/>
          </a:xfrm>
          <a:prstGeom prst="rect">
            <a:avLst/>
          </a:prstGeom>
        </p:spPr>
        <p:txBody>
          <a:bodyPr/>
          <a:lstStyle>
            <a:lvl1pPr marL="285750" indent="-285750">
              <a:lnSpc>
                <a:spcPts val="2580"/>
              </a:lnSpc>
              <a:spcAft>
                <a:spcPts val="1800"/>
              </a:spcAft>
              <a:buClr>
                <a:srgbClr val="003D50"/>
              </a:buClr>
              <a:buSzPct val="60000"/>
              <a:buFont typeface="Wingdings" charset="2"/>
              <a:buChar char=""/>
              <a:defRPr sz="2200" b="0">
                <a:solidFill>
                  <a:srgbClr val="004054"/>
                </a:solidFill>
              </a:defRPr>
            </a:lvl1pPr>
            <a:lvl2pPr marL="688975" marR="0" indent="-282575" algn="l" defTabSz="914400" rtl="0" eaLnBrk="0" fontAlgn="base" latinLnBrk="0" hangingPunct="0">
              <a:lnSpc>
                <a:spcPct val="100000"/>
              </a:lnSpc>
              <a:spcBef>
                <a:spcPct val="20000"/>
              </a:spcBef>
              <a:spcAft>
                <a:spcPts val="1800"/>
              </a:spcAft>
              <a:buClr>
                <a:srgbClr val="003D50"/>
              </a:buClr>
              <a:buSzPct val="50000"/>
              <a:buFont typeface="Wingdings" charset="2"/>
              <a:buChar char=""/>
              <a:tabLst/>
              <a:defRPr sz="1800" b="0">
                <a:solidFill>
                  <a:srgbClr val="004054"/>
                </a:solidFill>
              </a:defRPr>
            </a:lvl2pPr>
            <a:lvl3pPr>
              <a:buClrTx/>
              <a:defRPr>
                <a:solidFill>
                  <a:srgbClr val="004054"/>
                </a:solidFill>
              </a:defRPr>
            </a:lvl3pPr>
            <a:lvl4pPr>
              <a:buClrTx/>
              <a:defRPr>
                <a:solidFill>
                  <a:srgbClr val="004054"/>
                </a:solidFill>
              </a:defRPr>
            </a:lvl4pPr>
            <a:lvl5pPr>
              <a:buClrTx/>
              <a:defRPr>
                <a:solidFill>
                  <a:srgbClr val="004054"/>
                </a:solidFill>
              </a:defRPr>
            </a:lvl5pPr>
          </a:lstStyle>
          <a:p>
            <a:pPr lvl="0"/>
            <a:r>
              <a:rPr lang="en-US" dirty="0" smtClean="0"/>
              <a:t>Click to edit Master text styles</a:t>
            </a:r>
          </a:p>
          <a:p>
            <a:pPr lvl="1"/>
            <a:r>
              <a:rPr lang="en-US" dirty="0" smtClean="0"/>
              <a:t>Second level</a:t>
            </a:r>
          </a:p>
          <a:p>
            <a:pPr lvl="1"/>
            <a:r>
              <a:rPr lang="en-US" dirty="0" smtClean="0"/>
              <a:t>Second level</a:t>
            </a:r>
          </a:p>
          <a:p>
            <a:pPr lvl="1"/>
            <a:endParaRPr lang="en-US" dirty="0" smtClean="0"/>
          </a:p>
        </p:txBody>
      </p:sp>
      <p:sp>
        <p:nvSpPr>
          <p:cNvPr id="10" name="Line 17"/>
          <p:cNvSpPr>
            <a:spLocks noChangeShapeType="1"/>
          </p:cNvSpPr>
          <p:nvPr userDrawn="1"/>
        </p:nvSpPr>
        <p:spPr bwMode="auto">
          <a:xfrm>
            <a:off x="533400" y="1050754"/>
            <a:ext cx="8077200" cy="0"/>
          </a:xfrm>
          <a:prstGeom prst="line">
            <a:avLst/>
          </a:prstGeom>
          <a:ln w="19050" cmpd="sng">
            <a:solidFill>
              <a:srgbClr val="007BA2"/>
            </a:solidFill>
            <a:headEnd/>
            <a:tailEnd/>
          </a:ln>
          <a:effectLst/>
        </p:spPr>
        <p:style>
          <a:lnRef idx="3">
            <a:schemeClr val="accent3"/>
          </a:lnRef>
          <a:fillRef idx="0">
            <a:schemeClr val="accent3"/>
          </a:fillRef>
          <a:effectRef idx="2">
            <a:schemeClr val="accent3"/>
          </a:effectRef>
          <a:fontRef idx="minor">
            <a:schemeClr val="tx1"/>
          </a:fontRef>
        </p:style>
        <p:txBody>
          <a:bodyPr wrap="none" anchor="ctr"/>
          <a:lstStyle/>
          <a:p>
            <a:pPr algn="ctr" eaLnBrk="0" hangingPunct="0">
              <a:defRPr/>
            </a:pPr>
            <a:endParaRPr lang="en-US">
              <a:latin typeface="Arial" pitchFamily="34" charset="0"/>
            </a:endParaRPr>
          </a:p>
        </p:txBody>
      </p:sp>
      <p:sp>
        <p:nvSpPr>
          <p:cNvPr id="13" name="Text Placeholder 2"/>
          <p:cNvSpPr>
            <a:spLocks noGrp="1"/>
          </p:cNvSpPr>
          <p:nvPr>
            <p:ph type="body" sz="quarter" idx="10" hasCustomPrompt="1"/>
          </p:nvPr>
        </p:nvSpPr>
        <p:spPr>
          <a:xfrm>
            <a:off x="457200" y="561594"/>
            <a:ext cx="8305800" cy="553212"/>
          </a:xfrm>
          <a:prstGeom prst="rect">
            <a:avLst/>
          </a:prstGeom>
        </p:spPr>
        <p:txBody>
          <a:bodyPr vert="horz"/>
          <a:lstStyle>
            <a:lvl1pPr marL="0" indent="0">
              <a:buNone/>
              <a:defRPr b="0" cap="all" spc="150" baseline="0">
                <a:solidFill>
                  <a:schemeClr val="bg1"/>
                </a:solidFill>
              </a:defRPr>
            </a:lvl1pPr>
            <a:lvl2pPr>
              <a:defRPr b="0"/>
            </a:lvl2pPr>
            <a:lvl3pPr>
              <a:defRPr b="0"/>
            </a:lvl3pPr>
            <a:lvl4pPr>
              <a:defRPr b="0"/>
            </a:lvl4pPr>
            <a:lvl5pPr>
              <a:defRPr b="0"/>
            </a:lvl5pPr>
          </a:lstStyle>
          <a:p>
            <a:pPr lvl="0"/>
            <a:r>
              <a:rPr lang="en-US"/>
              <a:t>SLIDE TITLE</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10603"/>
            <a:ext cx="9155277" cy="6910935"/>
          </a:xfrm>
          <a:prstGeom prst="rect">
            <a:avLst/>
          </a:prstGeom>
          <a:gradFill flip="none" rotWithShape="1">
            <a:gsLst>
              <a:gs pos="0">
                <a:srgbClr val="00BCE4"/>
              </a:gs>
              <a:gs pos="37000">
                <a:srgbClr val="00BCE4">
                  <a:shade val="67500"/>
                  <a:satMod val="115000"/>
                </a:srgbClr>
              </a:gs>
              <a:gs pos="100000">
                <a:srgbClr val="005874">
                  <a:alpha val="87000"/>
                </a:srgbClr>
              </a:gs>
            </a:gsLst>
            <a:path path="circle">
              <a:fillToRect t="100000" r="100000"/>
            </a:path>
            <a:tileRect l="-100000" b="-10000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7" name="Rectangle 6"/>
          <p:cNvSpPr/>
          <p:nvPr userDrawn="1"/>
        </p:nvSpPr>
        <p:spPr bwMode="auto">
          <a:xfrm>
            <a:off x="0" y="0"/>
            <a:ext cx="9144000" cy="6005286"/>
          </a:xfrm>
          <a:prstGeom prst="rect">
            <a:avLst/>
          </a:prstGeom>
          <a:solidFill>
            <a:schemeClr val="bg1">
              <a:alpha val="3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13" name="Line 17"/>
          <p:cNvSpPr>
            <a:spLocks noChangeShapeType="1"/>
          </p:cNvSpPr>
          <p:nvPr userDrawn="1"/>
        </p:nvSpPr>
        <p:spPr bwMode="auto">
          <a:xfrm>
            <a:off x="-1" y="6017176"/>
            <a:ext cx="9144001" cy="0"/>
          </a:xfrm>
          <a:prstGeom prst="line">
            <a:avLst/>
          </a:prstGeom>
          <a:ln>
            <a:headEnd/>
            <a:tailEnd/>
          </a:ln>
          <a:effectLst/>
        </p:spPr>
        <p:style>
          <a:lnRef idx="3">
            <a:schemeClr val="accent3"/>
          </a:lnRef>
          <a:fillRef idx="0">
            <a:schemeClr val="accent3"/>
          </a:fillRef>
          <a:effectRef idx="2">
            <a:schemeClr val="accent3"/>
          </a:effectRef>
          <a:fontRef idx="minor">
            <a:schemeClr val="tx1"/>
          </a:fontRef>
        </p:style>
        <p:txBody>
          <a:bodyPr wrap="none" anchor="ctr"/>
          <a:lstStyle/>
          <a:p>
            <a:pPr algn="ctr" eaLnBrk="0" hangingPunct="0">
              <a:defRPr/>
            </a:pPr>
            <a:endParaRPr lang="en-US" dirty="0">
              <a:latin typeface="Arial" pitchFamily="34" charset="0"/>
            </a:endParaRPr>
          </a:p>
        </p:txBody>
      </p:sp>
      <p:sp>
        <p:nvSpPr>
          <p:cNvPr id="2" name="Rectangle 1"/>
          <p:cNvSpPr/>
          <p:nvPr userDrawn="1"/>
        </p:nvSpPr>
        <p:spPr>
          <a:xfrm>
            <a:off x="7162800" y="6324600"/>
            <a:ext cx="1887824" cy="307777"/>
          </a:xfrm>
          <a:prstGeom prst="rect">
            <a:avLst/>
          </a:prstGeom>
        </p:spPr>
        <p:txBody>
          <a:bodyPr wrap="none">
            <a:spAutoFit/>
          </a:bodyPr>
          <a:lstStyle/>
          <a:p>
            <a:r>
              <a:rPr lang="en-US" b="1" spc="60" dirty="0" smtClean="0">
                <a:solidFill>
                  <a:srgbClr val="004054"/>
                </a:solidFill>
              </a:rPr>
              <a:t>HawaiiEnergy.com</a:t>
            </a:r>
            <a:endParaRPr lang="en-US" b="1" spc="60" dirty="0">
              <a:solidFill>
                <a:srgbClr val="004054"/>
              </a:solidFill>
            </a:endParaRP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1000" y="6211593"/>
            <a:ext cx="2835916" cy="497895"/>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70" r:id="rId2"/>
    <p:sldLayoutId id="2147483769" r:id="rId3"/>
    <p:sldLayoutId id="2147483795" r:id="rId4"/>
    <p:sldLayoutId id="2147483790" r:id="rId5"/>
    <p:sldLayoutId id="2147483766" r:id="rId6"/>
    <p:sldLayoutId id="2147483772" r:id="rId7"/>
    <p:sldLayoutId id="2147483791" r:id="rId8"/>
    <p:sldLayoutId id="2147483786" r:id="rId9"/>
  </p:sldLayoutIdLst>
  <p:transition>
    <p:fade/>
  </p:transition>
  <p:timing>
    <p:tnLst>
      <p:par>
        <p:cTn id="1" dur="indefinite" restart="never" nodeType="tmRoot"/>
      </p:par>
    </p:tnLst>
  </p:timing>
  <p:hf hdr="0" ftr="0" dt="0"/>
  <p:txStyles>
    <p:titleStyle>
      <a:lvl1pPr algn="r" rtl="0" eaLnBrk="0" fontAlgn="base" hangingPunct="0">
        <a:spcBef>
          <a:spcPct val="0"/>
        </a:spcBef>
        <a:spcAft>
          <a:spcPct val="0"/>
        </a:spcAft>
        <a:defRPr sz="3600" b="1" cap="small" baseline="0">
          <a:solidFill>
            <a:srgbClr val="00BCE4"/>
          </a:solidFill>
          <a:effectLst>
            <a:innerShdw dist="76200" dir="12660000">
              <a:schemeClr val="tx1">
                <a:alpha val="50000"/>
              </a:schemeClr>
            </a:inn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chemeClr val="tx1"/>
        </a:buClr>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chemeClr val="tx1"/>
        </a:buClr>
        <a:buSzPct val="80000"/>
        <a:buFont typeface="Arial" pitchFamily="34" charset="0"/>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SzPct val="80000"/>
        <a:buFont typeface="Arial" pitchFamily="34" charset="0"/>
        <a:buChar char="–"/>
        <a:defRPr sz="18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0"/>
            <a:ext cx="9155277" cy="6858000"/>
          </a:xfrm>
          <a:prstGeom prst="rect">
            <a:avLst/>
          </a:prstGeom>
          <a:gradFill flip="none" rotWithShape="1">
            <a:gsLst>
              <a:gs pos="0">
                <a:srgbClr val="00BCE4"/>
              </a:gs>
              <a:gs pos="37000">
                <a:srgbClr val="00BCE4">
                  <a:shade val="67500"/>
                  <a:satMod val="115000"/>
                </a:srgbClr>
              </a:gs>
              <a:gs pos="100000">
                <a:srgbClr val="005874">
                  <a:alpha val="87000"/>
                </a:srgbClr>
              </a:gs>
            </a:gsLst>
            <a:path path="circle">
              <a:fillToRect t="100000" r="100000"/>
            </a:path>
            <a:tileRect l="-100000" b="-10000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mtClean="0">
              <a:solidFill>
                <a:srgbClr val="000000"/>
              </a:solidFill>
              <a:latin typeface="Arial" pitchFamily="34" charset="0"/>
            </a:endParaRPr>
          </a:p>
        </p:txBody>
      </p:sp>
      <p:sp>
        <p:nvSpPr>
          <p:cNvPr id="7" name="Rectangle 6"/>
          <p:cNvSpPr/>
          <p:nvPr userDrawn="1"/>
        </p:nvSpPr>
        <p:spPr bwMode="auto">
          <a:xfrm>
            <a:off x="0" y="0"/>
            <a:ext cx="9144000" cy="6324600"/>
          </a:xfrm>
          <a:prstGeom prst="rect">
            <a:avLst/>
          </a:prstGeom>
          <a:solidFill>
            <a:schemeClr val="bg1">
              <a:alpha val="3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mtClean="0">
              <a:solidFill>
                <a:srgbClr val="000000"/>
              </a:solidFill>
              <a:latin typeface="Arial" pitchFamily="34" charset="0"/>
            </a:endParaRPr>
          </a:p>
        </p:txBody>
      </p:sp>
      <p:sp>
        <p:nvSpPr>
          <p:cNvPr id="2" name="Rectangle 1"/>
          <p:cNvSpPr/>
          <p:nvPr userDrawn="1"/>
        </p:nvSpPr>
        <p:spPr>
          <a:xfrm>
            <a:off x="7620000" y="6488458"/>
            <a:ext cx="1485984" cy="261610"/>
          </a:xfrm>
          <a:prstGeom prst="rect">
            <a:avLst/>
          </a:prstGeom>
        </p:spPr>
        <p:txBody>
          <a:bodyPr wrap="none">
            <a:spAutoFit/>
          </a:bodyPr>
          <a:lstStyle/>
          <a:p>
            <a:r>
              <a:rPr lang="en-US" sz="1100" spc="60" dirty="0" smtClean="0">
                <a:solidFill>
                  <a:srgbClr val="FFFFFF"/>
                </a:solidFill>
              </a:rPr>
              <a:t>HawaiiEnergy.com</a:t>
            </a:r>
            <a:endParaRPr lang="en-US" sz="1100" spc="60" dirty="0">
              <a:solidFill>
                <a:srgbClr val="FFFFFF"/>
              </a:solidFill>
            </a:endParaRPr>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2400" y="6488458"/>
            <a:ext cx="1752600" cy="307700"/>
          </a:xfrm>
          <a:prstGeom prst="rect">
            <a:avLst/>
          </a:prstGeom>
        </p:spPr>
      </p:pic>
    </p:spTree>
    <p:extLst>
      <p:ext uri="{BB962C8B-B14F-4D97-AF65-F5344CB8AC3E}">
        <p14:creationId xmlns:p14="http://schemas.microsoft.com/office/powerpoint/2010/main" val="6519834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p:transition>
    <p:fade/>
  </p:transition>
  <p:timing>
    <p:tnLst>
      <p:par>
        <p:cTn id="1" dur="indefinite" restart="never" nodeType="tmRoot"/>
      </p:par>
    </p:tnLst>
  </p:timing>
  <p:hf hdr="0" ftr="0" dt="0"/>
  <p:txStyles>
    <p:titleStyle>
      <a:lvl1pPr algn="r" rtl="0" eaLnBrk="0" fontAlgn="base" hangingPunct="0">
        <a:spcBef>
          <a:spcPct val="0"/>
        </a:spcBef>
        <a:spcAft>
          <a:spcPct val="0"/>
        </a:spcAft>
        <a:defRPr sz="3600" b="1" cap="small" baseline="0">
          <a:solidFill>
            <a:srgbClr val="00BCE4"/>
          </a:solidFill>
          <a:effectLst>
            <a:innerShdw dist="76200" dir="12660000">
              <a:schemeClr val="tx1">
                <a:alpha val="50000"/>
              </a:schemeClr>
            </a:inn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chemeClr val="tx1"/>
        </a:buClr>
        <a:buSzPct val="80000"/>
        <a:buFont typeface="Arial" pitchFamily="34" charset="0"/>
        <a:buChar char="•"/>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chemeClr val="tx1"/>
        </a:buClr>
        <a:buSzPct val="80000"/>
        <a:buFont typeface="Arial" pitchFamily="34" charset="0"/>
        <a:buChar char="–"/>
        <a:defRPr sz="2000" b="1">
          <a:solidFill>
            <a:schemeClr val="tx1"/>
          </a:solidFill>
          <a:latin typeface="+mn-lt"/>
        </a:defRPr>
      </a:lvl2pPr>
      <a:lvl3pPr marL="1027113" indent="-223838" algn="l" rtl="0" eaLnBrk="0" fontAlgn="base" hangingPunct="0">
        <a:spcBef>
          <a:spcPct val="20000"/>
        </a:spcBef>
        <a:spcAft>
          <a:spcPct val="0"/>
        </a:spcAft>
        <a:buClr>
          <a:schemeClr val="tx1"/>
        </a:buClr>
        <a:buSzPct val="80000"/>
        <a:buFont typeface="Arial" pitchFamily="34" charset="0"/>
        <a:buChar char="–"/>
        <a:defRPr sz="18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64"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722" y="1705351"/>
            <a:ext cx="4319954" cy="3400047"/>
          </a:xfrm>
          <a:prstGeom prst="rect">
            <a:avLst/>
          </a:prstGeom>
        </p:spPr>
      </p:pic>
    </p:spTree>
    <p:extLst>
      <p:ext uri="{BB962C8B-B14F-4D97-AF65-F5344CB8AC3E}">
        <p14:creationId xmlns:p14="http://schemas.microsoft.com/office/powerpoint/2010/main" val="29243051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Brian Kealoha</a:t>
            </a:r>
            <a:endParaRPr lang="en-US" dirty="0"/>
          </a:p>
        </p:txBody>
      </p:sp>
      <p:sp>
        <p:nvSpPr>
          <p:cNvPr id="4" name="Title 3"/>
          <p:cNvSpPr>
            <a:spLocks noGrp="1"/>
          </p:cNvSpPr>
          <p:nvPr>
            <p:ph type="title"/>
          </p:nvPr>
        </p:nvSpPr>
        <p:spPr/>
        <p:txBody>
          <a:bodyPr/>
          <a:lstStyle/>
          <a:p>
            <a:r>
              <a:rPr lang="fr-FR" sz="4000" dirty="0" smtClean="0"/>
              <a:t>Post-PY2018 </a:t>
            </a:r>
            <a:r>
              <a:rPr lang="fr-FR" sz="4000" dirty="0"/>
              <a:t>perspectives on PBFA EE portfolio </a:t>
            </a:r>
            <a:endParaRPr lang="en-US" sz="4000" dirty="0"/>
          </a:p>
        </p:txBody>
      </p:sp>
    </p:spTree>
    <p:extLst>
      <p:ext uri="{BB962C8B-B14F-4D97-AF65-F5344CB8AC3E}">
        <p14:creationId xmlns:p14="http://schemas.microsoft.com/office/powerpoint/2010/main" val="4089516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324350"/>
          </a:xfrm>
        </p:spPr>
        <p:txBody>
          <a:bodyPr/>
          <a:lstStyle/>
          <a:p>
            <a:r>
              <a:rPr lang="en-US" dirty="0" smtClean="0"/>
              <a:t>Driving deeper savings with reduction in lighting contributions</a:t>
            </a:r>
          </a:p>
          <a:p>
            <a:r>
              <a:rPr lang="en-US" dirty="0" smtClean="0"/>
              <a:t>Program’s role in codes and standards</a:t>
            </a:r>
          </a:p>
          <a:p>
            <a:pPr lvl="1">
              <a:spcAft>
                <a:spcPts val="600"/>
              </a:spcAft>
            </a:pPr>
            <a:r>
              <a:rPr lang="en-US" dirty="0" smtClean="0"/>
              <a:t>Appliance standards</a:t>
            </a:r>
          </a:p>
          <a:p>
            <a:pPr lvl="1">
              <a:spcAft>
                <a:spcPts val="600"/>
              </a:spcAft>
            </a:pPr>
            <a:r>
              <a:rPr lang="en-US" dirty="0" smtClean="0"/>
              <a:t>Energy codes</a:t>
            </a:r>
          </a:p>
          <a:p>
            <a:r>
              <a:rPr lang="en-US" dirty="0" smtClean="0"/>
              <a:t>Program’s continued evolution towards the 100% clean energy goal and a grid resource</a:t>
            </a:r>
          </a:p>
          <a:p>
            <a:r>
              <a:rPr lang="en-US" dirty="0" smtClean="0"/>
              <a:t>Increasing role and need for data</a:t>
            </a:r>
          </a:p>
          <a:p>
            <a:r>
              <a:rPr lang="en-US" dirty="0" smtClean="0"/>
              <a:t>Program structural refinements</a:t>
            </a:r>
          </a:p>
        </p:txBody>
      </p:sp>
      <p:sp>
        <p:nvSpPr>
          <p:cNvPr id="3" name="Text Placeholder 2"/>
          <p:cNvSpPr>
            <a:spLocks noGrp="1"/>
          </p:cNvSpPr>
          <p:nvPr>
            <p:ph type="body" sz="quarter" idx="10"/>
          </p:nvPr>
        </p:nvSpPr>
        <p:spPr/>
        <p:txBody>
          <a:bodyPr/>
          <a:lstStyle/>
          <a:p>
            <a:r>
              <a:rPr lang="en-US" dirty="0" smtClean="0"/>
              <a:t>Next 3 Year Cycle (PY19-21)</a:t>
            </a:r>
            <a:endParaRPr lang="en-US" dirty="0"/>
          </a:p>
        </p:txBody>
      </p:sp>
    </p:spTree>
    <p:extLst>
      <p:ext uri="{BB962C8B-B14F-4D97-AF65-F5344CB8AC3E}">
        <p14:creationId xmlns:p14="http://schemas.microsoft.com/office/powerpoint/2010/main" val="10543982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634" y="1123432"/>
            <a:ext cx="7848600" cy="4324350"/>
          </a:xfrm>
        </p:spPr>
        <p:txBody>
          <a:bodyPr/>
          <a:lstStyle/>
          <a:p>
            <a:r>
              <a:rPr lang="en-US" dirty="0" smtClean="0"/>
              <a:t>Measures are more complex, including lighting (lighting controls)</a:t>
            </a:r>
          </a:p>
          <a:p>
            <a:r>
              <a:rPr lang="en-US" dirty="0" smtClean="0"/>
              <a:t>Measures are more expensive, increasing acquisition costs</a:t>
            </a:r>
            <a:endParaRPr lang="en-US" dirty="0"/>
          </a:p>
          <a:p>
            <a:r>
              <a:rPr lang="en-US" dirty="0" smtClean="0"/>
              <a:t>Long term engagement with commercial customers </a:t>
            </a:r>
          </a:p>
          <a:p>
            <a:pPr lvl="1"/>
            <a:r>
              <a:rPr lang="en-US" dirty="0" smtClean="0"/>
              <a:t>Baselining, creating energy plans, RFP/procurement assistance, financing assistance, staffing grants, etc. </a:t>
            </a:r>
          </a:p>
          <a:p>
            <a:r>
              <a:rPr lang="en-US" dirty="0" smtClean="0"/>
              <a:t>Increase focus on ALICE and other HTR residential customers</a:t>
            </a:r>
            <a:endParaRPr lang="en-US" dirty="0"/>
          </a:p>
          <a:p>
            <a:r>
              <a:rPr lang="en-US" dirty="0" smtClean="0"/>
              <a:t>Increase focus on controls with demand response capabilities – make them demand response ready</a:t>
            </a:r>
          </a:p>
        </p:txBody>
      </p:sp>
      <p:sp>
        <p:nvSpPr>
          <p:cNvPr id="3" name="Text Placeholder 2"/>
          <p:cNvSpPr>
            <a:spLocks noGrp="1"/>
          </p:cNvSpPr>
          <p:nvPr>
            <p:ph type="body" sz="quarter" idx="10"/>
          </p:nvPr>
        </p:nvSpPr>
        <p:spPr/>
        <p:txBody>
          <a:bodyPr/>
          <a:lstStyle/>
          <a:p>
            <a:r>
              <a:rPr lang="en-US" dirty="0" smtClean="0"/>
              <a:t>Driving deeper savings</a:t>
            </a:r>
            <a:endParaRPr lang="en-US" dirty="0"/>
          </a:p>
        </p:txBody>
      </p:sp>
    </p:spTree>
    <p:extLst>
      <p:ext uri="{BB962C8B-B14F-4D97-AF65-F5344CB8AC3E}">
        <p14:creationId xmlns:p14="http://schemas.microsoft.com/office/powerpoint/2010/main" val="14239227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Codes &amp; Standards</a:t>
            </a:r>
            <a:endParaRPr lang="en-US" dirty="0"/>
          </a:p>
        </p:txBody>
      </p:sp>
      <p:grpSp>
        <p:nvGrpSpPr>
          <p:cNvPr id="9" name="Group 8"/>
          <p:cNvGrpSpPr/>
          <p:nvPr/>
        </p:nvGrpSpPr>
        <p:grpSpPr>
          <a:xfrm>
            <a:off x="2734481" y="1296538"/>
            <a:ext cx="6282519" cy="4232701"/>
            <a:chOff x="1523999" y="1228299"/>
            <a:chExt cx="6282519" cy="4232701"/>
          </a:xfrm>
        </p:grpSpPr>
        <p:graphicFrame>
          <p:nvGraphicFramePr>
            <p:cNvPr id="7" name="Diagram 6"/>
            <p:cNvGraphicFramePr/>
            <p:nvPr>
              <p:extLst>
                <p:ext uri="{D42A27DB-BD31-4B8C-83A1-F6EECF244321}">
                  <p14:modId xmlns:p14="http://schemas.microsoft.com/office/powerpoint/2010/main" val="3391574093"/>
                </p:ext>
              </p:extLst>
            </p:nvPr>
          </p:nvGraphicFramePr>
          <p:xfrm>
            <a:off x="1523999" y="1228299"/>
            <a:ext cx="6282519" cy="4232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bwMode="auto">
            <a:xfrm>
              <a:off x="3819513" y="3113816"/>
              <a:ext cx="1691489" cy="461665"/>
            </a:xfrm>
            <a:prstGeom prst="rect">
              <a:avLst/>
            </a:prstGeom>
            <a:noFill/>
            <a:ln w="25400">
              <a:noFill/>
              <a:miter lim="800000"/>
              <a:headEnd/>
              <a:tailEnd/>
            </a:ln>
          </p:spPr>
          <p:txBody>
            <a:bodyPr wrap="none" rtlCol="0">
              <a:spAutoFit/>
            </a:bodyPr>
            <a:lstStyle/>
            <a:p>
              <a:r>
                <a:rPr lang="en-US" sz="2400" dirty="0" smtClean="0">
                  <a:solidFill>
                    <a:schemeClr val="bg1"/>
                  </a:solidFill>
                  <a:latin typeface="Arial"/>
                  <a:cs typeface="Arial"/>
                  <a:sym typeface="Arial" pitchFamily="34" charset="0"/>
                </a:rPr>
                <a:t>IECC 2015</a:t>
              </a:r>
            </a:p>
          </p:txBody>
        </p:sp>
      </p:grpSp>
      <p:sp>
        <p:nvSpPr>
          <p:cNvPr id="12" name="TextBox 11"/>
          <p:cNvSpPr txBox="1"/>
          <p:nvPr/>
        </p:nvSpPr>
        <p:spPr bwMode="auto">
          <a:xfrm>
            <a:off x="457200" y="1827837"/>
            <a:ext cx="2895600" cy="3170099"/>
          </a:xfrm>
          <a:prstGeom prst="rect">
            <a:avLst/>
          </a:prstGeom>
          <a:noFill/>
          <a:ln w="25400">
            <a:noFill/>
            <a:miter lim="800000"/>
            <a:headEnd/>
            <a:tailEnd/>
          </a:ln>
        </p:spPr>
        <p:txBody>
          <a:bodyPr wrap="square" rtlCol="0">
            <a:spAutoFit/>
          </a:bodyPr>
          <a:lstStyle/>
          <a:p>
            <a:pPr fontAlgn="base">
              <a:spcBef>
                <a:spcPct val="0"/>
              </a:spcBef>
              <a:spcAft>
                <a:spcPct val="0"/>
              </a:spcAft>
            </a:pPr>
            <a:r>
              <a:rPr lang="en-US" sz="2000" dirty="0" smtClean="0">
                <a:solidFill>
                  <a:srgbClr val="004054"/>
                </a:solidFill>
                <a:cs typeface="Arial"/>
                <a:sym typeface="Arial" pitchFamily="34" charset="0"/>
              </a:rPr>
              <a:t>Hawai‘i Energy has and can continue to play important roles in advocacy, training, education, compliance improvement, and moving the market beyond minimum codes and standards.</a:t>
            </a:r>
          </a:p>
          <a:p>
            <a:pPr fontAlgn="base">
              <a:spcBef>
                <a:spcPct val="0"/>
              </a:spcBef>
              <a:spcAft>
                <a:spcPct val="0"/>
              </a:spcAft>
            </a:pPr>
            <a:endParaRPr lang="en-US" sz="2000" dirty="0">
              <a:solidFill>
                <a:srgbClr val="004054"/>
              </a:solidFill>
              <a:cs typeface="Arial"/>
              <a:sym typeface="Arial" pitchFamily="34" charset="0"/>
            </a:endParaRPr>
          </a:p>
        </p:txBody>
      </p:sp>
    </p:spTree>
    <p:extLst>
      <p:ext uri="{BB962C8B-B14F-4D97-AF65-F5344CB8AC3E}">
        <p14:creationId xmlns:p14="http://schemas.microsoft.com/office/powerpoint/2010/main" val="9109953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324350"/>
          </a:xfrm>
        </p:spPr>
        <p:txBody>
          <a:bodyPr/>
          <a:lstStyle/>
          <a:p>
            <a:r>
              <a:rPr lang="en-US" dirty="0" smtClean="0"/>
              <a:t>Relationships and engagement will be more strategic and less transactional.</a:t>
            </a:r>
          </a:p>
          <a:p>
            <a:r>
              <a:rPr lang="en-US" dirty="0" smtClean="0"/>
              <a:t>Increasing transformational programs, particularly in residential and ALICE households.</a:t>
            </a:r>
          </a:p>
          <a:p>
            <a:pPr>
              <a:spcAft>
                <a:spcPts val="600"/>
              </a:spcAft>
            </a:pPr>
            <a:r>
              <a:rPr lang="en-US" dirty="0" smtClean="0"/>
              <a:t>Grid support programs</a:t>
            </a:r>
            <a:endParaRPr lang="en-US" dirty="0"/>
          </a:p>
          <a:p>
            <a:pPr lvl="1">
              <a:spcAft>
                <a:spcPts val="600"/>
              </a:spcAft>
            </a:pPr>
            <a:r>
              <a:rPr lang="en-US" dirty="0" smtClean="0"/>
              <a:t>Embracing technologies or program designs that enhance the grid or help drive to the 100% goal. </a:t>
            </a:r>
          </a:p>
          <a:p>
            <a:pPr lvl="2">
              <a:spcAft>
                <a:spcPts val="600"/>
              </a:spcAft>
            </a:pPr>
            <a:r>
              <a:rPr lang="en-US" b="0" dirty="0" smtClean="0"/>
              <a:t>Electric vehicle infrastructure paired with EE measures and education</a:t>
            </a:r>
          </a:p>
          <a:p>
            <a:pPr lvl="2">
              <a:spcAft>
                <a:spcPts val="600"/>
              </a:spcAft>
            </a:pPr>
            <a:r>
              <a:rPr lang="en-US" b="0" dirty="0" smtClean="0"/>
              <a:t>Energy storage to address the time value of energy efficiency</a:t>
            </a:r>
          </a:p>
          <a:p>
            <a:pPr lvl="2">
              <a:spcAft>
                <a:spcPts val="600"/>
              </a:spcAft>
            </a:pPr>
            <a:r>
              <a:rPr lang="en-US" b="0" dirty="0" smtClean="0"/>
              <a:t>Location specific “kickers” for energy efficiency</a:t>
            </a:r>
          </a:p>
          <a:p>
            <a:pPr lvl="2"/>
            <a:r>
              <a:rPr lang="en-US" b="0" dirty="0"/>
              <a:t>I</a:t>
            </a:r>
            <a:r>
              <a:rPr lang="en-US" b="0" dirty="0" smtClean="0"/>
              <a:t>ncentives for energy efficiency measures that have Demand Response capabilities </a:t>
            </a:r>
          </a:p>
        </p:txBody>
      </p:sp>
      <p:sp>
        <p:nvSpPr>
          <p:cNvPr id="3" name="Text Placeholder 2"/>
          <p:cNvSpPr>
            <a:spLocks noGrp="1"/>
          </p:cNvSpPr>
          <p:nvPr>
            <p:ph type="body" sz="quarter" idx="10"/>
          </p:nvPr>
        </p:nvSpPr>
        <p:spPr/>
        <p:txBody>
          <a:bodyPr/>
          <a:lstStyle/>
          <a:p>
            <a:r>
              <a:rPr lang="en-US" dirty="0" smtClean="0"/>
              <a:t>Continued Program evolution</a:t>
            </a:r>
            <a:endParaRPr lang="en-US" dirty="0"/>
          </a:p>
        </p:txBody>
      </p:sp>
    </p:spTree>
    <p:extLst>
      <p:ext uri="{BB962C8B-B14F-4D97-AF65-F5344CB8AC3E}">
        <p14:creationId xmlns:p14="http://schemas.microsoft.com/office/powerpoint/2010/main" val="37892307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153400" cy="4324350"/>
          </a:xfrm>
        </p:spPr>
        <p:txBody>
          <a:bodyPr/>
          <a:lstStyle/>
          <a:p>
            <a:r>
              <a:rPr lang="en-US" dirty="0" smtClean="0"/>
              <a:t>Potential study </a:t>
            </a:r>
          </a:p>
          <a:p>
            <a:r>
              <a:rPr lang="en-US" dirty="0" smtClean="0"/>
              <a:t>More sophisticated targeting of participants</a:t>
            </a:r>
          </a:p>
          <a:p>
            <a:r>
              <a:rPr lang="en-US" dirty="0" smtClean="0"/>
              <a:t>Increased engagement through use of data </a:t>
            </a:r>
          </a:p>
          <a:p>
            <a:r>
              <a:rPr lang="en-US" dirty="0" smtClean="0"/>
              <a:t>Locational and temporal efficiency targeting</a:t>
            </a:r>
          </a:p>
          <a:p>
            <a:pPr lvl="1"/>
            <a:r>
              <a:rPr lang="en-US" dirty="0" smtClean="0"/>
              <a:t>In </a:t>
            </a:r>
            <a:r>
              <a:rPr lang="en-US" dirty="0"/>
              <a:t>the absence of temporal and locational values provided by the utility, what steps can the program take to develop solutions that are directionally </a:t>
            </a:r>
            <a:r>
              <a:rPr lang="en-US" dirty="0" smtClean="0"/>
              <a:t>aligned?  </a:t>
            </a:r>
          </a:p>
          <a:p>
            <a:r>
              <a:rPr lang="en-US" dirty="0" smtClean="0"/>
              <a:t>Strategic Energy Management</a:t>
            </a:r>
          </a:p>
          <a:p>
            <a:r>
              <a:rPr lang="en-US" dirty="0" smtClean="0"/>
              <a:t>Behavioral programs</a:t>
            </a:r>
            <a:endParaRPr lang="en-US" dirty="0"/>
          </a:p>
        </p:txBody>
      </p:sp>
      <p:sp>
        <p:nvSpPr>
          <p:cNvPr id="3" name="Text Placeholder 2"/>
          <p:cNvSpPr>
            <a:spLocks noGrp="1"/>
          </p:cNvSpPr>
          <p:nvPr>
            <p:ph type="body" sz="quarter" idx="10"/>
          </p:nvPr>
        </p:nvSpPr>
        <p:spPr/>
        <p:txBody>
          <a:bodyPr/>
          <a:lstStyle/>
          <a:p>
            <a:r>
              <a:rPr lang="en-US" dirty="0" smtClean="0"/>
              <a:t>Importance of data</a:t>
            </a:r>
            <a:endParaRPr lang="en-US" dirty="0"/>
          </a:p>
        </p:txBody>
      </p:sp>
    </p:spTree>
    <p:extLst>
      <p:ext uri="{BB962C8B-B14F-4D97-AF65-F5344CB8AC3E}">
        <p14:creationId xmlns:p14="http://schemas.microsoft.com/office/powerpoint/2010/main" val="23627399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7417279" cy="4324350"/>
          </a:xfrm>
        </p:spPr>
        <p:txBody>
          <a:bodyPr/>
          <a:lstStyle/>
          <a:p>
            <a:r>
              <a:rPr lang="en-US" dirty="0" smtClean="0"/>
              <a:t>Truly operate as a 3 year program</a:t>
            </a:r>
          </a:p>
          <a:p>
            <a:pPr lvl="1"/>
            <a:r>
              <a:rPr lang="en-US" dirty="0" smtClean="0"/>
              <a:t>Currently submit Annual Plan and Annual Report for each year</a:t>
            </a:r>
            <a:endParaRPr lang="en-US" dirty="0"/>
          </a:p>
          <a:p>
            <a:r>
              <a:rPr lang="en-US" dirty="0" smtClean="0"/>
              <a:t>Residential/Commercial Split</a:t>
            </a:r>
          </a:p>
          <a:p>
            <a:r>
              <a:rPr lang="en-US" dirty="0" smtClean="0"/>
              <a:t>Increase funding of the Public Benefits Fee and leverage other funding sources</a:t>
            </a:r>
          </a:p>
          <a:p>
            <a:r>
              <a:rPr lang="en-US" dirty="0" smtClean="0"/>
              <a:t>Revised and improved program metrics with expanding areas of focus</a:t>
            </a:r>
          </a:p>
          <a:p>
            <a:r>
              <a:rPr lang="en-US" dirty="0" smtClean="0"/>
              <a:t>Collaborative and timely planning effort with EM&amp;V contractor</a:t>
            </a:r>
          </a:p>
        </p:txBody>
      </p:sp>
      <p:sp>
        <p:nvSpPr>
          <p:cNvPr id="3" name="Text Placeholder 2"/>
          <p:cNvSpPr>
            <a:spLocks noGrp="1"/>
          </p:cNvSpPr>
          <p:nvPr>
            <p:ph type="body" sz="quarter" idx="10"/>
          </p:nvPr>
        </p:nvSpPr>
        <p:spPr/>
        <p:txBody>
          <a:bodyPr/>
          <a:lstStyle/>
          <a:p>
            <a:r>
              <a:rPr lang="en-US" dirty="0" smtClean="0"/>
              <a:t>Areas For Refinement</a:t>
            </a:r>
            <a:endParaRPr lang="en-US" dirty="0"/>
          </a:p>
        </p:txBody>
      </p:sp>
    </p:spTree>
    <p:extLst>
      <p:ext uri="{BB962C8B-B14F-4D97-AF65-F5344CB8AC3E}">
        <p14:creationId xmlns:p14="http://schemas.microsoft.com/office/powerpoint/2010/main" val="32451498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0" y="3810000"/>
            <a:ext cx="9144000" cy="2076262"/>
          </a:xfrm>
          <a:prstGeom prst="rect">
            <a:avLst/>
          </a:prstGeom>
          <a:noFill/>
          <a:ln w="12700">
            <a:noFill/>
            <a:miter lim="800000"/>
            <a:headEnd/>
            <a:tailEnd/>
          </a:ln>
        </p:spPr>
        <p:txBody>
          <a:bodyPr lIns="0" tIns="0" rIns="0" bIns="0" anchor="ctr"/>
          <a:lstStyle/>
          <a:p>
            <a:pPr algn="ctr">
              <a:lnSpc>
                <a:spcPct val="120000"/>
              </a:lnSpc>
            </a:pPr>
            <a:r>
              <a:rPr lang="en-US" sz="1600" b="1" dirty="0">
                <a:solidFill>
                  <a:srgbClr val="005874"/>
                </a:solidFill>
                <a:latin typeface="Arial" pitchFamily="34" charset="0"/>
                <a:cs typeface="Arial" pitchFamily="34" charset="0"/>
                <a:sym typeface="Arial" pitchFamily="34" charset="0"/>
              </a:rPr>
              <a:t>Stay </a:t>
            </a:r>
            <a:r>
              <a:rPr lang="en-US" sz="1600" b="1" dirty="0" smtClean="0">
                <a:solidFill>
                  <a:srgbClr val="005874"/>
                </a:solidFill>
                <a:latin typeface="Arial" pitchFamily="34" charset="0"/>
                <a:cs typeface="Arial" pitchFamily="34" charset="0"/>
                <a:sym typeface="Arial" pitchFamily="34" charset="0"/>
              </a:rPr>
              <a:t>Connected:</a:t>
            </a:r>
            <a:br>
              <a:rPr lang="en-US" sz="1600" b="1" dirty="0" smtClean="0">
                <a:solidFill>
                  <a:srgbClr val="005874"/>
                </a:solidFill>
                <a:latin typeface="Arial" pitchFamily="34" charset="0"/>
                <a:cs typeface="Arial" pitchFamily="34" charset="0"/>
                <a:sym typeface="Arial" pitchFamily="34" charset="0"/>
              </a:rPr>
            </a:br>
            <a:r>
              <a:rPr lang="en-US" dirty="0" smtClean="0">
                <a:solidFill>
                  <a:srgbClr val="005874"/>
                </a:solidFill>
                <a:latin typeface="Arial" pitchFamily="34" charset="0"/>
                <a:cs typeface="Arial" pitchFamily="34" charset="0"/>
                <a:sym typeface="Arial" pitchFamily="34" charset="0"/>
              </a:rPr>
              <a:t>Oahu:  </a:t>
            </a:r>
            <a:r>
              <a:rPr lang="en-US" b="1" dirty="0" smtClean="0">
                <a:solidFill>
                  <a:srgbClr val="005874"/>
                </a:solidFill>
                <a:latin typeface="Arial" pitchFamily="34" charset="0"/>
                <a:cs typeface="Arial" pitchFamily="34" charset="0"/>
                <a:sym typeface="Arial" pitchFamily="34" charset="0"/>
              </a:rPr>
              <a:t>537-5577 </a:t>
            </a:r>
            <a:r>
              <a:rPr lang="en-US" dirty="0" smtClean="0">
                <a:solidFill>
                  <a:srgbClr val="005874"/>
                </a:solidFill>
                <a:latin typeface="Arial" pitchFamily="34" charset="0"/>
                <a:cs typeface="Arial" pitchFamily="34" charset="0"/>
                <a:sym typeface="Arial" pitchFamily="34" charset="0"/>
              </a:rPr>
              <a:t>(Residential) </a:t>
            </a:r>
            <a:r>
              <a:rPr lang="en-US" b="1" dirty="0" smtClean="0">
                <a:solidFill>
                  <a:srgbClr val="005874"/>
                </a:solidFill>
                <a:latin typeface="Arial" pitchFamily="34" charset="0"/>
                <a:cs typeface="Arial" pitchFamily="34" charset="0"/>
                <a:sym typeface="Arial" pitchFamily="34" charset="0"/>
              </a:rPr>
              <a:t>839-8880</a:t>
            </a:r>
            <a:r>
              <a:rPr lang="en-US" dirty="0" smtClean="0">
                <a:solidFill>
                  <a:srgbClr val="005874"/>
                </a:solidFill>
                <a:latin typeface="Arial" pitchFamily="34" charset="0"/>
                <a:cs typeface="Arial" pitchFamily="34" charset="0"/>
                <a:sym typeface="Arial" pitchFamily="34" charset="0"/>
              </a:rPr>
              <a:t> (Business)</a:t>
            </a:r>
            <a:r>
              <a:rPr lang="en-US" b="1" dirty="0" smtClean="0">
                <a:solidFill>
                  <a:srgbClr val="005874"/>
                </a:solidFill>
                <a:latin typeface="Arial" pitchFamily="34" charset="0"/>
                <a:cs typeface="Arial" pitchFamily="34" charset="0"/>
                <a:sym typeface="Arial" pitchFamily="34" charset="0"/>
              </a:rPr>
              <a:t/>
            </a:r>
            <a:br>
              <a:rPr lang="en-US" b="1" dirty="0" smtClean="0">
                <a:solidFill>
                  <a:srgbClr val="005874"/>
                </a:solidFill>
                <a:latin typeface="Arial" pitchFamily="34" charset="0"/>
                <a:cs typeface="Arial" pitchFamily="34" charset="0"/>
                <a:sym typeface="Arial" pitchFamily="34" charset="0"/>
              </a:rPr>
            </a:br>
            <a:r>
              <a:rPr lang="en-US" dirty="0" smtClean="0">
                <a:solidFill>
                  <a:srgbClr val="005874"/>
                </a:solidFill>
                <a:latin typeface="Arial" pitchFamily="34" charset="0"/>
                <a:cs typeface="Arial" pitchFamily="34" charset="0"/>
                <a:sym typeface="Arial" pitchFamily="34" charset="0"/>
              </a:rPr>
              <a:t>Neighbor Islands:  </a:t>
            </a:r>
            <a:r>
              <a:rPr lang="en-US" b="1" dirty="0" smtClean="0">
                <a:solidFill>
                  <a:srgbClr val="005874"/>
                </a:solidFill>
                <a:latin typeface="Arial" pitchFamily="34" charset="0"/>
                <a:cs typeface="Arial" pitchFamily="34" charset="0"/>
                <a:sym typeface="Arial" pitchFamily="34" charset="0"/>
              </a:rPr>
              <a:t>1-877-231-8222 toll-free</a:t>
            </a:r>
          </a:p>
          <a:p>
            <a:pPr algn="ctr">
              <a:lnSpc>
                <a:spcPct val="120000"/>
              </a:lnSpc>
            </a:pPr>
            <a:r>
              <a:rPr lang="en-US" sz="1050" dirty="0" smtClean="0">
                <a:solidFill>
                  <a:schemeClr val="bg1"/>
                </a:solidFill>
                <a:latin typeface="Arial" pitchFamily="34" charset="0"/>
                <a:cs typeface="Arial" pitchFamily="34" charset="0"/>
                <a:sym typeface="Arial" pitchFamily="34" charset="0"/>
              </a:rPr>
              <a:t>  </a:t>
            </a:r>
            <a:r>
              <a:rPr lang="en-US" dirty="0" smtClean="0">
                <a:solidFill>
                  <a:schemeClr val="bg1"/>
                </a:solidFill>
                <a:latin typeface="Arial" pitchFamily="34" charset="0"/>
                <a:cs typeface="Arial" pitchFamily="34" charset="0"/>
                <a:sym typeface="Arial" pitchFamily="34" charset="0"/>
              </a:rPr>
              <a:t/>
            </a:r>
            <a:br>
              <a:rPr lang="en-US" dirty="0" smtClean="0">
                <a:solidFill>
                  <a:schemeClr val="bg1"/>
                </a:solidFill>
                <a:latin typeface="Arial" pitchFamily="34" charset="0"/>
                <a:cs typeface="Arial" pitchFamily="34" charset="0"/>
                <a:sym typeface="Arial" pitchFamily="34" charset="0"/>
              </a:rPr>
            </a:br>
            <a:r>
              <a:rPr lang="en-US" sz="3200" dirty="0" smtClean="0">
                <a:solidFill>
                  <a:schemeClr val="bg1"/>
                </a:solidFill>
                <a:latin typeface="Arial" pitchFamily="34" charset="0"/>
                <a:cs typeface="Arial" pitchFamily="34" charset="0"/>
                <a:sym typeface="Arial" pitchFamily="34" charset="0"/>
              </a:rPr>
              <a:t>www.hawaiienergy.com</a:t>
            </a:r>
          </a:p>
          <a:p>
            <a:pPr algn="ctr">
              <a:lnSpc>
                <a:spcPct val="120000"/>
              </a:lnSpc>
            </a:pPr>
            <a:r>
              <a:rPr lang="en-US" sz="1050" dirty="0" smtClean="0">
                <a:solidFill>
                  <a:srgbClr val="005874"/>
                </a:solidFill>
                <a:latin typeface="Arial" pitchFamily="34" charset="0"/>
                <a:cs typeface="Arial" pitchFamily="34" charset="0"/>
                <a:sym typeface="Arial" pitchFamily="34" charset="0"/>
              </a:rPr>
              <a:t> </a:t>
            </a:r>
          </a:p>
          <a:p>
            <a:pPr algn="ctr">
              <a:lnSpc>
                <a:spcPct val="120000"/>
              </a:lnSpc>
            </a:pPr>
            <a:r>
              <a:rPr lang="en-US" dirty="0" smtClean="0">
                <a:solidFill>
                  <a:schemeClr val="bg1"/>
                </a:solidFill>
                <a:latin typeface="Arial" pitchFamily="34" charset="0"/>
                <a:cs typeface="Arial" pitchFamily="34" charset="0"/>
                <a:sym typeface="Arial" pitchFamily="34" charset="0"/>
              </a:rPr>
              <a:t>facebook.com/</a:t>
            </a:r>
            <a:r>
              <a:rPr lang="en-US" dirty="0" err="1" smtClean="0">
                <a:solidFill>
                  <a:schemeClr val="bg1"/>
                </a:solidFill>
                <a:latin typeface="Arial" pitchFamily="34" charset="0"/>
                <a:cs typeface="Arial" pitchFamily="34" charset="0"/>
                <a:sym typeface="Arial" pitchFamily="34" charset="0"/>
              </a:rPr>
              <a:t>hawaiienergy</a:t>
            </a:r>
            <a:r>
              <a:rPr lang="en-US" dirty="0" smtClean="0">
                <a:solidFill>
                  <a:schemeClr val="bg1"/>
                </a:solidFill>
                <a:latin typeface="Arial" pitchFamily="34" charset="0"/>
                <a:cs typeface="Arial" pitchFamily="34" charset="0"/>
                <a:sym typeface="Arial" pitchFamily="34" charset="0"/>
              </a:rPr>
              <a:t>                     @myhawaiienergy</a:t>
            </a:r>
            <a:endParaRPr lang="en-US" dirty="0">
              <a:solidFill>
                <a:schemeClr val="bg1"/>
              </a:solidFill>
              <a:latin typeface="Arial" pitchFamily="34" charset="0"/>
              <a:cs typeface="Arial" pitchFamily="34" charset="0"/>
              <a:sym typeface="Arial" pitchFamily="34" charset="0"/>
            </a:endParaRPr>
          </a:p>
        </p:txBody>
      </p:sp>
      <p:sp>
        <p:nvSpPr>
          <p:cNvPr id="3" name="Rectangle 3"/>
          <p:cNvSpPr>
            <a:spLocks/>
          </p:cNvSpPr>
          <p:nvPr/>
        </p:nvSpPr>
        <p:spPr bwMode="auto">
          <a:xfrm>
            <a:off x="0" y="2755817"/>
            <a:ext cx="9144000" cy="1035238"/>
          </a:xfrm>
          <a:prstGeom prst="rect">
            <a:avLst/>
          </a:prstGeom>
          <a:noFill/>
          <a:ln w="12700">
            <a:noFill/>
            <a:miter lim="800000"/>
            <a:headEnd/>
            <a:tailEnd/>
          </a:ln>
        </p:spPr>
        <p:txBody>
          <a:bodyPr lIns="0" tIns="0" rIns="0" bIns="0" anchor="ctr"/>
          <a:lstStyle/>
          <a:p>
            <a:pPr algn="ctr">
              <a:lnSpc>
                <a:spcPct val="140000"/>
              </a:lnSpc>
            </a:pPr>
            <a:r>
              <a:rPr lang="en-US" sz="4800" b="1" dirty="0" smtClean="0">
                <a:solidFill>
                  <a:schemeClr val="bg1"/>
                </a:solidFill>
                <a:latin typeface="Arial" pitchFamily="34" charset="0"/>
                <a:cs typeface="Arial" pitchFamily="34" charset="0"/>
                <a:sym typeface="Arial" pitchFamily="34" charset="0"/>
              </a:rPr>
              <a:t>Mahalo!</a:t>
            </a:r>
            <a:endParaRPr lang="en-US" sz="4800" b="1" dirty="0">
              <a:solidFill>
                <a:schemeClr val="bg1"/>
              </a:solidFill>
              <a:latin typeface="Arial" pitchFamily="34" charset="0"/>
              <a:cs typeface="Arial" pitchFamily="34" charset="0"/>
              <a:sym typeface="Arial" pitchFamily="34" charset="0"/>
            </a:endParaRPr>
          </a:p>
        </p:txBody>
      </p:sp>
      <p:pic>
        <p:nvPicPr>
          <p:cNvPr id="4" name="Picture 3" descr="HE-Logo-Type-Stacked-dimensional.pdf"/>
          <p:cNvPicPr>
            <a:picLocks noChangeAspect="1"/>
          </p:cNvPicPr>
          <p:nvPr/>
        </p:nvPicPr>
        <p:blipFill rotWithShape="1">
          <a:blip r:embed="rId2">
            <a:extLst>
              <a:ext uri="{28A0092B-C50C-407E-A947-70E740481C1C}">
                <a14:useLocalDpi xmlns:a14="http://schemas.microsoft.com/office/drawing/2010/main" val="0"/>
              </a:ext>
            </a:extLst>
          </a:blip>
          <a:srcRect l="23654" t="2401" r="23680" b="35919"/>
          <a:stretch/>
        </p:blipFill>
        <p:spPr>
          <a:xfrm>
            <a:off x="3568700" y="592394"/>
            <a:ext cx="2006600" cy="235000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435" y="5562600"/>
            <a:ext cx="431965" cy="4319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562600"/>
            <a:ext cx="228600" cy="228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313" y="5646595"/>
            <a:ext cx="222887" cy="222887"/>
          </a:xfrm>
          <a:prstGeom prst="rect">
            <a:avLst/>
          </a:prstGeom>
        </p:spPr>
      </p:pic>
    </p:spTree>
    <p:extLst>
      <p:ext uri="{BB962C8B-B14F-4D97-AF65-F5344CB8AC3E}">
        <p14:creationId xmlns:p14="http://schemas.microsoft.com/office/powerpoint/2010/main" val="243357131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mpany Internal"/>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txDef>
      <a:spPr bwMode="auto">
        <a:noFill/>
        <a:ln w="25400">
          <a:noFill/>
          <a:miter lim="800000"/>
          <a:headEnd/>
          <a:tailEnd/>
        </a:ln>
      </a:spPr>
      <a:bodyPr wrap="square">
        <a:spAutoFit/>
      </a:bodyPr>
      <a:lstStyle>
        <a:defPPr>
          <a:defRPr sz="2400" dirty="0" smtClean="0">
            <a:solidFill>
              <a:schemeClr val="bg1"/>
            </a:solidFill>
            <a:latin typeface="Arial"/>
            <a:cs typeface="Arial"/>
            <a:sym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txDef>
      <a:spPr bwMode="auto">
        <a:noFill/>
        <a:ln w="25400">
          <a:noFill/>
          <a:miter lim="800000"/>
          <a:headEnd/>
          <a:tailEnd/>
        </a:ln>
      </a:spPr>
      <a:bodyPr wrap="square">
        <a:spAutoFit/>
      </a:bodyPr>
      <a:lstStyle>
        <a:defPPr>
          <a:defRPr sz="2400" dirty="0" smtClean="0">
            <a:solidFill>
              <a:schemeClr val="bg1"/>
            </a:solidFill>
            <a:latin typeface="Arial"/>
            <a:cs typeface="Arial"/>
            <a:sym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105284</TotalTime>
  <Words>542</Words>
  <Application>Microsoft Office PowerPoint</Application>
  <PresentationFormat>On-screen Show (4:3)</PresentationFormat>
  <Paragraphs>61</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Wingdings</vt:lpstr>
      <vt:lpstr>Calibri</vt:lpstr>
      <vt:lpstr>Times New Roman</vt:lpstr>
      <vt:lpstr>Blank Presentation</vt:lpstr>
      <vt:lpstr>1_Blank Presentation</vt:lpstr>
      <vt:lpstr>PowerPoint Presentation</vt:lpstr>
      <vt:lpstr>Post-PY2018 perspectives on PBFA EE portfolio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HQ USAF/______, Pentagon, DC 20330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Sonoda, Derrick T.</dc:creator>
  <cp:lastModifiedBy>Kealoha, Brian A.</cp:lastModifiedBy>
  <cp:revision>3109</cp:revision>
  <cp:lastPrinted>2018-02-27T00:07:40Z</cp:lastPrinted>
  <dcterms:created xsi:type="dcterms:W3CDTF">2000-04-26T18:38:01Z</dcterms:created>
  <dcterms:modified xsi:type="dcterms:W3CDTF">2018-02-27T22:26:50Z</dcterms:modified>
</cp:coreProperties>
</file>